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2"/>
  </p:notesMasterIdLst>
  <p:handoutMasterIdLst>
    <p:handoutMasterId r:id="rId23"/>
  </p:handoutMasterIdLst>
  <p:sldIdLst>
    <p:sldId id="257" r:id="rId3"/>
    <p:sldId id="287" r:id="rId4"/>
    <p:sldId id="301" r:id="rId5"/>
    <p:sldId id="279" r:id="rId6"/>
    <p:sldId id="296" r:id="rId7"/>
    <p:sldId id="306" r:id="rId8"/>
    <p:sldId id="307" r:id="rId9"/>
    <p:sldId id="295" r:id="rId10"/>
    <p:sldId id="308" r:id="rId11"/>
    <p:sldId id="311" r:id="rId12"/>
    <p:sldId id="312" r:id="rId13"/>
    <p:sldId id="314" r:id="rId14"/>
    <p:sldId id="315" r:id="rId15"/>
    <p:sldId id="317" r:id="rId16"/>
    <p:sldId id="319" r:id="rId17"/>
    <p:sldId id="321" r:id="rId18"/>
    <p:sldId id="326" r:id="rId19"/>
    <p:sldId id="322" r:id="rId20"/>
    <p:sldId id="32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atibha Jalui" initials="PJ" lastIdx="4" clrIdx="0"/>
  <p:cmAuthor id="1" name="Bothisathuvan, Sujay Kumar" initials="BSK"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BDE2"/>
    <a:srgbClr val="9DBEE7"/>
    <a:srgbClr val="AFC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101" autoAdjust="0"/>
  </p:normalViewPr>
  <p:slideViewPr>
    <p:cSldViewPr>
      <p:cViewPr varScale="1">
        <p:scale>
          <a:sx n="102" d="100"/>
          <a:sy n="102" d="100"/>
        </p:scale>
        <p:origin x="188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thisathuvan, Sujay Kumar" userId="99ead99a-2cbb-4cdb-a09d-157c4f0555e8" providerId="ADAL" clId="{6813BB71-D2E2-4E36-88F9-E17D84839073}"/>
    <pc:docChg chg="undo redo custSel mod addSld delSld modSld">
      <pc:chgData name="Bothisathuvan, Sujay Kumar" userId="99ead99a-2cbb-4cdb-a09d-157c4f0555e8" providerId="ADAL" clId="{6813BB71-D2E2-4E36-88F9-E17D84839073}" dt="2019-05-28T23:23:10.368" v="2577" actId="114"/>
      <pc:docMkLst>
        <pc:docMk/>
      </pc:docMkLst>
      <pc:sldChg chg="del">
        <pc:chgData name="Bothisathuvan, Sujay Kumar" userId="99ead99a-2cbb-4cdb-a09d-157c4f0555e8" providerId="ADAL" clId="{6813BB71-D2E2-4E36-88F9-E17D84839073}" dt="2019-05-28T22:13:34.371" v="1770" actId="2696"/>
        <pc:sldMkLst>
          <pc:docMk/>
          <pc:sldMk cId="882392688" sldId="271"/>
        </pc:sldMkLst>
      </pc:sldChg>
      <pc:sldChg chg="modSp modAnim">
        <pc:chgData name="Bothisathuvan, Sujay Kumar" userId="99ead99a-2cbb-4cdb-a09d-157c4f0555e8" providerId="ADAL" clId="{6813BB71-D2E2-4E36-88F9-E17D84839073}" dt="2019-05-28T23:21:21.970" v="2571"/>
        <pc:sldMkLst>
          <pc:docMk/>
          <pc:sldMk cId="587231441" sldId="287"/>
        </pc:sldMkLst>
        <pc:spChg chg="mod">
          <ac:chgData name="Bothisathuvan, Sujay Kumar" userId="99ead99a-2cbb-4cdb-a09d-157c4f0555e8" providerId="ADAL" clId="{6813BB71-D2E2-4E36-88F9-E17D84839073}" dt="2019-05-28T23:20:32.029" v="2563" actId="20577"/>
          <ac:spMkLst>
            <pc:docMk/>
            <pc:sldMk cId="587231441" sldId="287"/>
            <ac:spMk id="2" creationId="{00000000-0000-0000-0000-000000000000}"/>
          </ac:spMkLst>
        </pc:spChg>
      </pc:sldChg>
      <pc:sldChg chg="addSp modSp">
        <pc:chgData name="Bothisathuvan, Sujay Kumar" userId="99ead99a-2cbb-4cdb-a09d-157c4f0555e8" providerId="ADAL" clId="{6813BB71-D2E2-4E36-88F9-E17D84839073}" dt="2019-05-28T19:20:32.882" v="1585" actId="1076"/>
        <pc:sldMkLst>
          <pc:docMk/>
          <pc:sldMk cId="2194676874" sldId="296"/>
        </pc:sldMkLst>
        <pc:spChg chg="mod">
          <ac:chgData name="Bothisathuvan, Sujay Kumar" userId="99ead99a-2cbb-4cdb-a09d-157c4f0555e8" providerId="ADAL" clId="{6813BB71-D2E2-4E36-88F9-E17D84839073}" dt="2019-05-28T19:19:35.839" v="1582" actId="6549"/>
          <ac:spMkLst>
            <pc:docMk/>
            <pc:sldMk cId="2194676874" sldId="296"/>
            <ac:spMk id="11" creationId="{DB7EB84D-8165-4ED6-9923-DFCB158AA43A}"/>
          </ac:spMkLst>
        </pc:spChg>
        <pc:picChg chg="add mod">
          <ac:chgData name="Bothisathuvan, Sujay Kumar" userId="99ead99a-2cbb-4cdb-a09d-157c4f0555e8" providerId="ADAL" clId="{6813BB71-D2E2-4E36-88F9-E17D84839073}" dt="2019-05-28T19:20:32.882" v="1585" actId="1076"/>
          <ac:picMkLst>
            <pc:docMk/>
            <pc:sldMk cId="2194676874" sldId="296"/>
            <ac:picMk id="2" creationId="{56252B7A-A3D0-4C42-A987-766A224B2FF8}"/>
          </ac:picMkLst>
        </pc:picChg>
      </pc:sldChg>
      <pc:sldChg chg="del">
        <pc:chgData name="Bothisathuvan, Sujay Kumar" userId="99ead99a-2cbb-4cdb-a09d-157c4f0555e8" providerId="ADAL" clId="{6813BB71-D2E2-4E36-88F9-E17D84839073}" dt="2019-05-28T21:52:13.513" v="1672" actId="2696"/>
        <pc:sldMkLst>
          <pc:docMk/>
          <pc:sldMk cId="632251632" sldId="299"/>
        </pc:sldMkLst>
      </pc:sldChg>
      <pc:sldChg chg="modSp del">
        <pc:chgData name="Bothisathuvan, Sujay Kumar" userId="99ead99a-2cbb-4cdb-a09d-157c4f0555e8" providerId="ADAL" clId="{6813BB71-D2E2-4E36-88F9-E17D84839073}" dt="2019-05-28T23:22:30.447" v="2576" actId="2696"/>
        <pc:sldMkLst>
          <pc:docMk/>
          <pc:sldMk cId="662160116" sldId="300"/>
        </pc:sldMkLst>
        <pc:spChg chg="mod">
          <ac:chgData name="Bothisathuvan, Sujay Kumar" userId="99ead99a-2cbb-4cdb-a09d-157c4f0555e8" providerId="ADAL" clId="{6813BB71-D2E2-4E36-88F9-E17D84839073}" dt="2019-05-28T23:22:06.086" v="2575" actId="12"/>
          <ac:spMkLst>
            <pc:docMk/>
            <pc:sldMk cId="662160116" sldId="300"/>
            <ac:spMk id="2" creationId="{00000000-0000-0000-0000-000000000000}"/>
          </ac:spMkLst>
        </pc:spChg>
      </pc:sldChg>
      <pc:sldChg chg="addSp modSp">
        <pc:chgData name="Bothisathuvan, Sujay Kumar" userId="99ead99a-2cbb-4cdb-a09d-157c4f0555e8" providerId="ADAL" clId="{6813BB71-D2E2-4E36-88F9-E17D84839073}" dt="2019-05-28T19:19:41.246" v="1583" actId="6549"/>
        <pc:sldMkLst>
          <pc:docMk/>
          <pc:sldMk cId="2863392207" sldId="301"/>
        </pc:sldMkLst>
        <pc:spChg chg="mod">
          <ac:chgData name="Bothisathuvan, Sujay Kumar" userId="99ead99a-2cbb-4cdb-a09d-157c4f0555e8" providerId="ADAL" clId="{6813BB71-D2E2-4E36-88F9-E17D84839073}" dt="2019-05-28T19:19:41.246" v="1583" actId="6549"/>
          <ac:spMkLst>
            <pc:docMk/>
            <pc:sldMk cId="2863392207" sldId="301"/>
            <ac:spMk id="2" creationId="{00000000-0000-0000-0000-000000000000}"/>
          </ac:spMkLst>
        </pc:spChg>
        <pc:picChg chg="add mod">
          <ac:chgData name="Bothisathuvan, Sujay Kumar" userId="99ead99a-2cbb-4cdb-a09d-157c4f0555e8" providerId="ADAL" clId="{6813BB71-D2E2-4E36-88F9-E17D84839073}" dt="2019-05-28T18:50:48.228" v="1343" actId="14100"/>
          <ac:picMkLst>
            <pc:docMk/>
            <pc:sldMk cId="2863392207" sldId="301"/>
            <ac:picMk id="5" creationId="{9A5E84C1-86D1-4CEA-BB8C-AE147A82C310}"/>
          </ac:picMkLst>
        </pc:picChg>
      </pc:sldChg>
      <pc:sldChg chg="delSp modSp del">
        <pc:chgData name="Bothisathuvan, Sujay Kumar" userId="99ead99a-2cbb-4cdb-a09d-157c4f0555e8" providerId="ADAL" clId="{6813BB71-D2E2-4E36-88F9-E17D84839073}" dt="2019-05-28T18:53:41.230" v="1525" actId="2696"/>
        <pc:sldMkLst>
          <pc:docMk/>
          <pc:sldMk cId="3945535573" sldId="302"/>
        </pc:sldMkLst>
        <pc:spChg chg="mod">
          <ac:chgData name="Bothisathuvan, Sujay Kumar" userId="99ead99a-2cbb-4cdb-a09d-157c4f0555e8" providerId="ADAL" clId="{6813BB71-D2E2-4E36-88F9-E17D84839073}" dt="2019-05-28T18:53:37.948" v="1524" actId="6549"/>
          <ac:spMkLst>
            <pc:docMk/>
            <pc:sldMk cId="3945535573" sldId="302"/>
            <ac:spMk id="2" creationId="{00000000-0000-0000-0000-000000000000}"/>
          </ac:spMkLst>
        </pc:spChg>
        <pc:graphicFrameChg chg="del modGraphic">
          <ac:chgData name="Bothisathuvan, Sujay Kumar" userId="99ead99a-2cbb-4cdb-a09d-157c4f0555e8" providerId="ADAL" clId="{6813BB71-D2E2-4E36-88F9-E17D84839073}" dt="2019-05-28T18:52:01.847" v="1446" actId="478"/>
          <ac:graphicFrameMkLst>
            <pc:docMk/>
            <pc:sldMk cId="3945535573" sldId="302"/>
            <ac:graphicFrameMk id="7" creationId="{A17EF87C-9059-4BB9-8ACA-C436BF91DDB1}"/>
          </ac:graphicFrameMkLst>
        </pc:graphicFrameChg>
      </pc:sldChg>
      <pc:sldChg chg="del">
        <pc:chgData name="Bothisathuvan, Sujay Kumar" userId="99ead99a-2cbb-4cdb-a09d-157c4f0555e8" providerId="ADAL" clId="{6813BB71-D2E2-4E36-88F9-E17D84839073}" dt="2019-05-28T19:20:50.180" v="1586" actId="2696"/>
        <pc:sldMkLst>
          <pc:docMk/>
          <pc:sldMk cId="1128099430" sldId="303"/>
        </pc:sldMkLst>
      </pc:sldChg>
      <pc:sldChg chg="del">
        <pc:chgData name="Bothisathuvan, Sujay Kumar" userId="99ead99a-2cbb-4cdb-a09d-157c4f0555e8" providerId="ADAL" clId="{6813BB71-D2E2-4E36-88F9-E17D84839073}" dt="2019-05-28T19:20:52.368" v="1587" actId="2696"/>
        <pc:sldMkLst>
          <pc:docMk/>
          <pc:sldMk cId="78953901" sldId="305"/>
        </pc:sldMkLst>
      </pc:sldChg>
      <pc:sldChg chg="addSp modSp">
        <pc:chgData name="Bothisathuvan, Sujay Kumar" userId="99ead99a-2cbb-4cdb-a09d-157c4f0555e8" providerId="ADAL" clId="{6813BB71-D2E2-4E36-88F9-E17D84839073}" dt="2019-05-28T21:52:03.786" v="1671" actId="1076"/>
        <pc:sldMkLst>
          <pc:docMk/>
          <pc:sldMk cId="1131973733" sldId="307"/>
        </pc:sldMkLst>
        <pc:spChg chg="mod">
          <ac:chgData name="Bothisathuvan, Sujay Kumar" userId="99ead99a-2cbb-4cdb-a09d-157c4f0555e8" providerId="ADAL" clId="{6813BB71-D2E2-4E36-88F9-E17D84839073}" dt="2019-05-28T21:50:26.855" v="1669" actId="20577"/>
          <ac:spMkLst>
            <pc:docMk/>
            <pc:sldMk cId="1131973733" sldId="307"/>
            <ac:spMk id="6" creationId="{65F93938-5059-4522-9B4D-A8F49D049B60}"/>
          </ac:spMkLst>
        </pc:spChg>
        <pc:picChg chg="add mod">
          <ac:chgData name="Bothisathuvan, Sujay Kumar" userId="99ead99a-2cbb-4cdb-a09d-157c4f0555e8" providerId="ADAL" clId="{6813BB71-D2E2-4E36-88F9-E17D84839073}" dt="2019-05-28T21:52:03.786" v="1671" actId="1076"/>
          <ac:picMkLst>
            <pc:docMk/>
            <pc:sldMk cId="1131973733" sldId="307"/>
            <ac:picMk id="2" creationId="{16AB32E8-CB12-4BE3-BBBD-C87C2399A74F}"/>
          </ac:picMkLst>
        </pc:picChg>
      </pc:sldChg>
      <pc:sldChg chg="addSp modSp">
        <pc:chgData name="Bothisathuvan, Sujay Kumar" userId="99ead99a-2cbb-4cdb-a09d-157c4f0555e8" providerId="ADAL" clId="{6813BB71-D2E2-4E36-88F9-E17D84839073}" dt="2019-05-28T22:13:25.542" v="1769" actId="1076"/>
        <pc:sldMkLst>
          <pc:docMk/>
          <pc:sldMk cId="1684949018" sldId="308"/>
        </pc:sldMkLst>
        <pc:spChg chg="mod">
          <ac:chgData name="Bothisathuvan, Sujay Kumar" userId="99ead99a-2cbb-4cdb-a09d-157c4f0555e8" providerId="ADAL" clId="{6813BB71-D2E2-4E36-88F9-E17D84839073}" dt="2019-05-28T22:13:21.104" v="1768" actId="20577"/>
          <ac:spMkLst>
            <pc:docMk/>
            <pc:sldMk cId="1684949018" sldId="308"/>
            <ac:spMk id="11" creationId="{DB7EB84D-8165-4ED6-9923-DFCB158AA43A}"/>
          </ac:spMkLst>
        </pc:spChg>
        <pc:picChg chg="add mod">
          <ac:chgData name="Bothisathuvan, Sujay Kumar" userId="99ead99a-2cbb-4cdb-a09d-157c4f0555e8" providerId="ADAL" clId="{6813BB71-D2E2-4E36-88F9-E17D84839073}" dt="2019-05-28T22:13:25.542" v="1769" actId="1076"/>
          <ac:picMkLst>
            <pc:docMk/>
            <pc:sldMk cId="1684949018" sldId="308"/>
            <ac:picMk id="2" creationId="{2A2546BB-10F1-4383-98C9-2F6464C9E0EA}"/>
          </ac:picMkLst>
        </pc:picChg>
      </pc:sldChg>
      <pc:sldChg chg="del">
        <pc:chgData name="Bothisathuvan, Sujay Kumar" userId="99ead99a-2cbb-4cdb-a09d-157c4f0555e8" providerId="ADAL" clId="{6813BB71-D2E2-4E36-88F9-E17D84839073}" dt="2019-05-28T22:13:36.684" v="1771" actId="2696"/>
        <pc:sldMkLst>
          <pc:docMk/>
          <pc:sldMk cId="112345217" sldId="309"/>
        </pc:sldMkLst>
      </pc:sldChg>
      <pc:sldChg chg="del">
        <pc:chgData name="Bothisathuvan, Sujay Kumar" userId="99ead99a-2cbb-4cdb-a09d-157c4f0555e8" providerId="ADAL" clId="{6813BB71-D2E2-4E36-88F9-E17D84839073}" dt="2019-05-28T22:14:18.973" v="1772" actId="2696"/>
        <pc:sldMkLst>
          <pc:docMk/>
          <pc:sldMk cId="2864440903" sldId="310"/>
        </pc:sldMkLst>
      </pc:sldChg>
      <pc:sldChg chg="modSp add del">
        <pc:chgData name="Bothisathuvan, Sujay Kumar" userId="99ead99a-2cbb-4cdb-a09d-157c4f0555e8" providerId="ADAL" clId="{6813BB71-D2E2-4E36-88F9-E17D84839073}" dt="2019-05-28T22:22:45.201" v="1825" actId="2696"/>
        <pc:sldMkLst>
          <pc:docMk/>
          <pc:sldMk cId="645842033" sldId="313"/>
        </pc:sldMkLst>
        <pc:spChg chg="mod">
          <ac:chgData name="Bothisathuvan, Sujay Kumar" userId="99ead99a-2cbb-4cdb-a09d-157c4f0555e8" providerId="ADAL" clId="{6813BB71-D2E2-4E36-88F9-E17D84839073}" dt="2019-05-28T22:16:32.298" v="1773"/>
          <ac:spMkLst>
            <pc:docMk/>
            <pc:sldMk cId="645842033" sldId="313"/>
            <ac:spMk id="11" creationId="{DB7EB84D-8165-4ED6-9923-DFCB158AA43A}"/>
          </ac:spMkLst>
        </pc:spChg>
      </pc:sldChg>
      <pc:sldChg chg="addSp delSp modSp">
        <pc:chgData name="Bothisathuvan, Sujay Kumar" userId="99ead99a-2cbb-4cdb-a09d-157c4f0555e8" providerId="ADAL" clId="{6813BB71-D2E2-4E36-88F9-E17D84839073}" dt="2019-05-28T22:23:02.797" v="1827" actId="1076"/>
        <pc:sldMkLst>
          <pc:docMk/>
          <pc:sldMk cId="914391233" sldId="314"/>
        </pc:sldMkLst>
        <pc:spChg chg="mod">
          <ac:chgData name="Bothisathuvan, Sujay Kumar" userId="99ead99a-2cbb-4cdb-a09d-157c4f0555e8" providerId="ADAL" clId="{6813BB71-D2E2-4E36-88F9-E17D84839073}" dt="2019-05-28T22:22:55.015" v="1826" actId="255"/>
          <ac:spMkLst>
            <pc:docMk/>
            <pc:sldMk cId="914391233" sldId="314"/>
            <ac:spMk id="11" creationId="{DB7EB84D-8165-4ED6-9923-DFCB158AA43A}"/>
          </ac:spMkLst>
        </pc:spChg>
        <pc:picChg chg="add mod">
          <ac:chgData name="Bothisathuvan, Sujay Kumar" userId="99ead99a-2cbb-4cdb-a09d-157c4f0555e8" providerId="ADAL" clId="{6813BB71-D2E2-4E36-88F9-E17D84839073}" dt="2019-05-28T22:23:02.797" v="1827" actId="1076"/>
          <ac:picMkLst>
            <pc:docMk/>
            <pc:sldMk cId="914391233" sldId="314"/>
            <ac:picMk id="2" creationId="{AF0A8AC0-9E3B-470D-919C-E898813FD8A7}"/>
          </ac:picMkLst>
        </pc:picChg>
        <pc:picChg chg="del">
          <ac:chgData name="Bothisathuvan, Sujay Kumar" userId="99ead99a-2cbb-4cdb-a09d-157c4f0555e8" providerId="ADAL" clId="{6813BB71-D2E2-4E36-88F9-E17D84839073}" dt="2019-05-28T22:20:09.189" v="1815" actId="478"/>
          <ac:picMkLst>
            <pc:docMk/>
            <pc:sldMk cId="914391233" sldId="314"/>
            <ac:picMk id="12" creationId="{E9474737-CDAB-4E71-895D-86593D64321C}"/>
          </ac:picMkLst>
        </pc:picChg>
      </pc:sldChg>
      <pc:sldChg chg="addSp modSp">
        <pc:chgData name="Bothisathuvan, Sujay Kumar" userId="99ead99a-2cbb-4cdb-a09d-157c4f0555e8" providerId="ADAL" clId="{6813BB71-D2E2-4E36-88F9-E17D84839073}" dt="2019-05-28T22:34:49.065" v="2120" actId="1076"/>
        <pc:sldMkLst>
          <pc:docMk/>
          <pc:sldMk cId="843857613" sldId="315"/>
        </pc:sldMkLst>
        <pc:spChg chg="mod">
          <ac:chgData name="Bothisathuvan, Sujay Kumar" userId="99ead99a-2cbb-4cdb-a09d-157c4f0555e8" providerId="ADAL" clId="{6813BB71-D2E2-4E36-88F9-E17D84839073}" dt="2019-05-28T22:34:29.438" v="2118" actId="20577"/>
          <ac:spMkLst>
            <pc:docMk/>
            <pc:sldMk cId="843857613" sldId="315"/>
            <ac:spMk id="11" creationId="{DB7EB84D-8165-4ED6-9923-DFCB158AA43A}"/>
          </ac:spMkLst>
        </pc:spChg>
        <pc:picChg chg="add mod">
          <ac:chgData name="Bothisathuvan, Sujay Kumar" userId="99ead99a-2cbb-4cdb-a09d-157c4f0555e8" providerId="ADAL" clId="{6813BB71-D2E2-4E36-88F9-E17D84839073}" dt="2019-05-28T22:34:49.065" v="2120" actId="1076"/>
          <ac:picMkLst>
            <pc:docMk/>
            <pc:sldMk cId="843857613" sldId="315"/>
            <ac:picMk id="2" creationId="{BFF4198B-1398-487F-9C87-65C07E138988}"/>
          </ac:picMkLst>
        </pc:picChg>
      </pc:sldChg>
      <pc:sldChg chg="del">
        <pc:chgData name="Bothisathuvan, Sujay Kumar" userId="99ead99a-2cbb-4cdb-a09d-157c4f0555e8" providerId="ADAL" clId="{6813BB71-D2E2-4E36-88F9-E17D84839073}" dt="2019-05-28T22:37:55.085" v="2121" actId="2696"/>
        <pc:sldMkLst>
          <pc:docMk/>
          <pc:sldMk cId="3234619179" sldId="316"/>
        </pc:sldMkLst>
      </pc:sldChg>
      <pc:sldChg chg="addSp modSp">
        <pc:chgData name="Bothisathuvan, Sujay Kumar" userId="99ead99a-2cbb-4cdb-a09d-157c4f0555e8" providerId="ADAL" clId="{6813BB71-D2E2-4E36-88F9-E17D84839073}" dt="2019-05-28T22:40:51.737" v="2240" actId="1076"/>
        <pc:sldMkLst>
          <pc:docMk/>
          <pc:sldMk cId="4171825463" sldId="317"/>
        </pc:sldMkLst>
        <pc:spChg chg="mod">
          <ac:chgData name="Bothisathuvan, Sujay Kumar" userId="99ead99a-2cbb-4cdb-a09d-157c4f0555e8" providerId="ADAL" clId="{6813BB71-D2E2-4E36-88F9-E17D84839073}" dt="2019-05-28T22:40:02.369" v="2235" actId="20577"/>
          <ac:spMkLst>
            <pc:docMk/>
            <pc:sldMk cId="4171825463" sldId="317"/>
            <ac:spMk id="11" creationId="{DB7EB84D-8165-4ED6-9923-DFCB158AA43A}"/>
          </ac:spMkLst>
        </pc:spChg>
        <pc:picChg chg="add mod">
          <ac:chgData name="Bothisathuvan, Sujay Kumar" userId="99ead99a-2cbb-4cdb-a09d-157c4f0555e8" providerId="ADAL" clId="{6813BB71-D2E2-4E36-88F9-E17D84839073}" dt="2019-05-28T22:40:51.737" v="2240" actId="1076"/>
          <ac:picMkLst>
            <pc:docMk/>
            <pc:sldMk cId="4171825463" sldId="317"/>
            <ac:picMk id="2" creationId="{00CB88E9-2D5C-44C9-A1B7-492E3234FEB0}"/>
          </ac:picMkLst>
        </pc:picChg>
      </pc:sldChg>
      <pc:sldChg chg="del">
        <pc:chgData name="Bothisathuvan, Sujay Kumar" userId="99ead99a-2cbb-4cdb-a09d-157c4f0555e8" providerId="ADAL" clId="{6813BB71-D2E2-4E36-88F9-E17D84839073}" dt="2019-05-28T22:41:01.976" v="2241" actId="2696"/>
        <pc:sldMkLst>
          <pc:docMk/>
          <pc:sldMk cId="55947746" sldId="318"/>
        </pc:sldMkLst>
      </pc:sldChg>
      <pc:sldChg chg="addSp delSp modSp">
        <pc:chgData name="Bothisathuvan, Sujay Kumar" userId="99ead99a-2cbb-4cdb-a09d-157c4f0555e8" providerId="ADAL" clId="{6813BB71-D2E2-4E36-88F9-E17D84839073}" dt="2019-05-28T22:44:09.597" v="2304" actId="14100"/>
        <pc:sldMkLst>
          <pc:docMk/>
          <pc:sldMk cId="1335853965" sldId="319"/>
        </pc:sldMkLst>
        <pc:spChg chg="mod">
          <ac:chgData name="Bothisathuvan, Sujay Kumar" userId="99ead99a-2cbb-4cdb-a09d-157c4f0555e8" providerId="ADAL" clId="{6813BB71-D2E2-4E36-88F9-E17D84839073}" dt="2019-05-28T22:42:52.822" v="2298" actId="20577"/>
          <ac:spMkLst>
            <pc:docMk/>
            <pc:sldMk cId="1335853965" sldId="319"/>
            <ac:spMk id="11" creationId="{DB7EB84D-8165-4ED6-9923-DFCB158AA43A}"/>
          </ac:spMkLst>
        </pc:spChg>
        <pc:graphicFrameChg chg="del">
          <ac:chgData name="Bothisathuvan, Sujay Kumar" userId="99ead99a-2cbb-4cdb-a09d-157c4f0555e8" providerId="ADAL" clId="{6813BB71-D2E2-4E36-88F9-E17D84839073}" dt="2019-05-28T22:42:24.633" v="2279" actId="478"/>
          <ac:graphicFrameMkLst>
            <pc:docMk/>
            <pc:sldMk cId="1335853965" sldId="319"/>
            <ac:graphicFrameMk id="5" creationId="{BEB2E500-2918-44CE-B3EA-E01FBB47038C}"/>
          </ac:graphicFrameMkLst>
        </pc:graphicFrameChg>
        <pc:picChg chg="add mod">
          <ac:chgData name="Bothisathuvan, Sujay Kumar" userId="99ead99a-2cbb-4cdb-a09d-157c4f0555e8" providerId="ADAL" clId="{6813BB71-D2E2-4E36-88F9-E17D84839073}" dt="2019-05-28T22:44:09.597" v="2304" actId="14100"/>
          <ac:picMkLst>
            <pc:docMk/>
            <pc:sldMk cId="1335853965" sldId="319"/>
            <ac:picMk id="2" creationId="{425CD315-BF3A-499A-B159-8F5426471351}"/>
          </ac:picMkLst>
        </pc:picChg>
      </pc:sldChg>
      <pc:sldChg chg="del">
        <pc:chgData name="Bothisathuvan, Sujay Kumar" userId="99ead99a-2cbb-4cdb-a09d-157c4f0555e8" providerId="ADAL" clId="{6813BB71-D2E2-4E36-88F9-E17D84839073}" dt="2019-05-28T22:45:31.645" v="2305" actId="2696"/>
        <pc:sldMkLst>
          <pc:docMk/>
          <pc:sldMk cId="2605853626" sldId="320"/>
        </pc:sldMkLst>
      </pc:sldChg>
      <pc:sldChg chg="addSp delSp modSp mod setBg">
        <pc:chgData name="Bothisathuvan, Sujay Kumar" userId="99ead99a-2cbb-4cdb-a09d-157c4f0555e8" providerId="ADAL" clId="{6813BB71-D2E2-4E36-88F9-E17D84839073}" dt="2019-05-28T22:47:28.114" v="2398" actId="26606"/>
        <pc:sldMkLst>
          <pc:docMk/>
          <pc:sldMk cId="3806292460" sldId="321"/>
        </pc:sldMkLst>
        <pc:spChg chg="mod ord">
          <ac:chgData name="Bothisathuvan, Sujay Kumar" userId="99ead99a-2cbb-4cdb-a09d-157c4f0555e8" providerId="ADAL" clId="{6813BB71-D2E2-4E36-88F9-E17D84839073}" dt="2019-05-28T22:47:28.114" v="2398" actId="26606"/>
          <ac:spMkLst>
            <pc:docMk/>
            <pc:sldMk cId="3806292460" sldId="321"/>
            <ac:spMk id="3" creationId="{00000000-0000-0000-0000-000000000000}"/>
          </ac:spMkLst>
        </pc:spChg>
        <pc:spChg chg="mod ord">
          <ac:chgData name="Bothisathuvan, Sujay Kumar" userId="99ead99a-2cbb-4cdb-a09d-157c4f0555e8" providerId="ADAL" clId="{6813BB71-D2E2-4E36-88F9-E17D84839073}" dt="2019-05-28T22:47:28.114" v="2398" actId="26606"/>
          <ac:spMkLst>
            <pc:docMk/>
            <pc:sldMk cId="3806292460" sldId="321"/>
            <ac:spMk id="4" creationId="{00000000-0000-0000-0000-000000000000}"/>
          </ac:spMkLst>
        </pc:spChg>
        <pc:spChg chg="mod ord">
          <ac:chgData name="Bothisathuvan, Sujay Kumar" userId="99ead99a-2cbb-4cdb-a09d-157c4f0555e8" providerId="ADAL" clId="{6813BB71-D2E2-4E36-88F9-E17D84839073}" dt="2019-05-28T22:47:28.114" v="2398" actId="26606"/>
          <ac:spMkLst>
            <pc:docMk/>
            <pc:sldMk cId="3806292460" sldId="321"/>
            <ac:spMk id="11" creationId="{DB7EB84D-8165-4ED6-9923-DFCB158AA43A}"/>
          </ac:spMkLst>
        </pc:spChg>
        <pc:spChg chg="add del">
          <ac:chgData name="Bothisathuvan, Sujay Kumar" userId="99ead99a-2cbb-4cdb-a09d-157c4f0555e8" providerId="ADAL" clId="{6813BB71-D2E2-4E36-88F9-E17D84839073}" dt="2019-05-28T22:47:08.065" v="2396" actId="26606"/>
          <ac:spMkLst>
            <pc:docMk/>
            <pc:sldMk cId="3806292460" sldId="321"/>
            <ac:spMk id="16" creationId="{C607803A-4E99-444E-94F7-8785CDDF5849}"/>
          </ac:spMkLst>
        </pc:spChg>
        <pc:spChg chg="add del">
          <ac:chgData name="Bothisathuvan, Sujay Kumar" userId="99ead99a-2cbb-4cdb-a09d-157c4f0555e8" providerId="ADAL" clId="{6813BB71-D2E2-4E36-88F9-E17D84839073}" dt="2019-05-28T22:47:08.065" v="2396" actId="26606"/>
          <ac:spMkLst>
            <pc:docMk/>
            <pc:sldMk cId="3806292460" sldId="321"/>
            <ac:spMk id="18" creationId="{2989BE6A-C309-418E-8ADD-1616A980570D}"/>
          </ac:spMkLst>
        </pc:spChg>
        <pc:spChg chg="add del">
          <ac:chgData name="Bothisathuvan, Sujay Kumar" userId="99ead99a-2cbb-4cdb-a09d-157c4f0555e8" providerId="ADAL" clId="{6813BB71-D2E2-4E36-88F9-E17D84839073}" dt="2019-05-28T22:47:28.114" v="2398" actId="26606"/>
          <ac:spMkLst>
            <pc:docMk/>
            <pc:sldMk cId="3806292460" sldId="321"/>
            <ac:spMk id="20" creationId="{B0792D4F-247E-46FE-85FC-881DEFA41D94}"/>
          </ac:spMkLst>
        </pc:spChg>
        <pc:graphicFrameChg chg="del">
          <ac:chgData name="Bothisathuvan, Sujay Kumar" userId="99ead99a-2cbb-4cdb-a09d-157c4f0555e8" providerId="ADAL" clId="{6813BB71-D2E2-4E36-88F9-E17D84839073}" dt="2019-05-28T22:46:17.013" v="2391" actId="478"/>
          <ac:graphicFrameMkLst>
            <pc:docMk/>
            <pc:sldMk cId="3806292460" sldId="321"/>
            <ac:graphicFrameMk id="2" creationId="{6E818F75-310D-4CF1-93B1-B7A4A0B513CB}"/>
          </ac:graphicFrameMkLst>
        </pc:graphicFrameChg>
        <pc:picChg chg="add del">
          <ac:chgData name="Bothisathuvan, Sujay Kumar" userId="99ead99a-2cbb-4cdb-a09d-157c4f0555e8" providerId="ADAL" clId="{6813BB71-D2E2-4E36-88F9-E17D84839073}" dt="2019-05-28T22:47:00.512" v="2393"/>
          <ac:picMkLst>
            <pc:docMk/>
            <pc:sldMk cId="3806292460" sldId="321"/>
            <ac:picMk id="5" creationId="{FF166641-381E-407A-A3A5-1E4B0BE7B9A1}"/>
          </ac:picMkLst>
        </pc:picChg>
        <pc:picChg chg="add mod">
          <ac:chgData name="Bothisathuvan, Sujay Kumar" userId="99ead99a-2cbb-4cdb-a09d-157c4f0555e8" providerId="ADAL" clId="{6813BB71-D2E2-4E36-88F9-E17D84839073}" dt="2019-05-28T22:47:28.114" v="2398" actId="26606"/>
          <ac:picMkLst>
            <pc:docMk/>
            <pc:sldMk cId="3806292460" sldId="321"/>
            <ac:picMk id="6" creationId="{4DF8B40E-1EE6-4402-8167-C8CC1FAF57E9}"/>
          </ac:picMkLst>
        </pc:picChg>
        <pc:cxnChg chg="add del">
          <ac:chgData name="Bothisathuvan, Sujay Kumar" userId="99ead99a-2cbb-4cdb-a09d-157c4f0555e8" providerId="ADAL" clId="{6813BB71-D2E2-4E36-88F9-E17D84839073}" dt="2019-05-28T22:47:28.114" v="2398" actId="26606"/>
          <ac:cxnSpMkLst>
            <pc:docMk/>
            <pc:sldMk cId="3806292460" sldId="321"/>
            <ac:cxnSpMk id="21" creationId="{CE272F12-AF86-441A-BC1B-C014BBBF85B5}"/>
          </ac:cxnSpMkLst>
        </pc:cxnChg>
      </pc:sldChg>
      <pc:sldChg chg="addSp delSp modSp">
        <pc:chgData name="Bothisathuvan, Sujay Kumar" userId="99ead99a-2cbb-4cdb-a09d-157c4f0555e8" providerId="ADAL" clId="{6813BB71-D2E2-4E36-88F9-E17D84839073}" dt="2019-05-28T23:23:10.368" v="2577" actId="114"/>
        <pc:sldMkLst>
          <pc:docMk/>
          <pc:sldMk cId="1361041085" sldId="322"/>
        </pc:sldMkLst>
        <pc:spChg chg="mod">
          <ac:chgData name="Bothisathuvan, Sujay Kumar" userId="99ead99a-2cbb-4cdb-a09d-157c4f0555e8" providerId="ADAL" clId="{6813BB71-D2E2-4E36-88F9-E17D84839073}" dt="2019-05-28T23:23:10.368" v="2577" actId="114"/>
          <ac:spMkLst>
            <pc:docMk/>
            <pc:sldMk cId="1361041085" sldId="322"/>
            <ac:spMk id="11" creationId="{DB7EB84D-8165-4ED6-9923-DFCB158AA43A}"/>
          </ac:spMkLst>
        </pc:spChg>
        <pc:picChg chg="add del">
          <ac:chgData name="Bothisathuvan, Sujay Kumar" userId="99ead99a-2cbb-4cdb-a09d-157c4f0555e8" providerId="ADAL" clId="{6813BB71-D2E2-4E36-88F9-E17D84839073}" dt="2019-05-28T23:11:06.450" v="2468"/>
          <ac:picMkLst>
            <pc:docMk/>
            <pc:sldMk cId="1361041085" sldId="322"/>
            <ac:picMk id="2" creationId="{A2D7CB98-59A5-4026-A6DD-62444D4AF3AB}"/>
          </ac:picMkLst>
        </pc:picChg>
      </pc:sldChg>
      <pc:sldChg chg="del">
        <pc:chgData name="Bothisathuvan, Sujay Kumar" userId="99ead99a-2cbb-4cdb-a09d-157c4f0555e8" providerId="ADAL" clId="{6813BB71-D2E2-4E36-88F9-E17D84839073}" dt="2019-05-28T23:13:42.198" v="2550" actId="2696"/>
        <pc:sldMkLst>
          <pc:docMk/>
          <pc:sldMk cId="4255830961" sldId="323"/>
        </pc:sldMkLst>
      </pc:sldChg>
      <pc:sldChg chg="del">
        <pc:chgData name="Bothisathuvan, Sujay Kumar" userId="99ead99a-2cbb-4cdb-a09d-157c4f0555e8" providerId="ADAL" clId="{6813BB71-D2E2-4E36-88F9-E17D84839073}" dt="2019-05-28T22:47:55.482" v="2399" actId="2696"/>
        <pc:sldMkLst>
          <pc:docMk/>
          <pc:sldMk cId="3789545010" sldId="324"/>
        </pc:sldMkLst>
      </pc:sldChg>
      <pc:sldChg chg="modSp add">
        <pc:chgData name="Bothisathuvan, Sujay Kumar" userId="99ead99a-2cbb-4cdb-a09d-157c4f0555e8" providerId="ADAL" clId="{6813BB71-D2E2-4E36-88F9-E17D84839073}" dt="2019-05-28T23:20:10.563" v="2561" actId="6549"/>
        <pc:sldMkLst>
          <pc:docMk/>
          <pc:sldMk cId="3248071666" sldId="326"/>
        </pc:sldMkLst>
        <pc:spChg chg="mod">
          <ac:chgData name="Bothisathuvan, Sujay Kumar" userId="99ead99a-2cbb-4cdb-a09d-157c4f0555e8" providerId="ADAL" clId="{6813BB71-D2E2-4E36-88F9-E17D84839073}" dt="2019-05-28T23:20:10.563" v="2561" actId="6549"/>
          <ac:spMkLst>
            <pc:docMk/>
            <pc:sldMk cId="3248071666" sldId="326"/>
            <ac:spMk id="11" creationId="{DB7EB84D-8165-4ED6-9923-DFCB158AA43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D979E0-B628-46E7-BF75-CE354321FA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1466595-B63B-43FF-BF44-5BC91BEA1C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2D31C-C0ED-406F-97DA-1680EE7C567D}" type="datetimeFigureOut">
              <a:rPr lang="en-US" smtClean="0"/>
              <a:t>5/28/2019</a:t>
            </a:fld>
            <a:endParaRPr lang="en-US" dirty="0"/>
          </a:p>
        </p:txBody>
      </p:sp>
      <p:sp>
        <p:nvSpPr>
          <p:cNvPr id="4" name="Footer Placeholder 3">
            <a:extLst>
              <a:ext uri="{FF2B5EF4-FFF2-40B4-BE49-F238E27FC236}">
                <a16:creationId xmlns:a16="http://schemas.microsoft.com/office/drawing/2014/main" id="{4C7AB36C-8C9C-42CC-9A10-02DFBFD900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7EE68A0-28EB-4E85-92B3-9C0B0378B1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CD9913-5F02-4F64-B497-313201ED0BE7}" type="slidenum">
              <a:rPr lang="en-US" smtClean="0"/>
              <a:t>‹#›</a:t>
            </a:fld>
            <a:endParaRPr lang="en-US" dirty="0"/>
          </a:p>
        </p:txBody>
      </p:sp>
    </p:spTree>
    <p:extLst>
      <p:ext uri="{BB962C8B-B14F-4D97-AF65-F5344CB8AC3E}">
        <p14:creationId xmlns:p14="http://schemas.microsoft.com/office/powerpoint/2010/main" val="313964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47B592-180D-4A3D-A2BB-8CDB474E3372}" type="datetimeFigureOut">
              <a:rPr lang="en-IN" smtClean="0"/>
              <a:t>27-05-2019</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2C68A7-E7C2-496F-A855-690D5BBC237B}" type="slidenum">
              <a:rPr lang="en-IN" smtClean="0"/>
              <a:t>‹#›</a:t>
            </a:fld>
            <a:endParaRPr lang="en-IN" dirty="0"/>
          </a:p>
        </p:txBody>
      </p:sp>
    </p:spTree>
    <p:extLst>
      <p:ext uri="{BB962C8B-B14F-4D97-AF65-F5344CB8AC3E}">
        <p14:creationId xmlns:p14="http://schemas.microsoft.com/office/powerpoint/2010/main" val="11793436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D2C68A7-E7C2-496F-A855-690D5BBC237B}" type="slidenum">
              <a:rPr lang="en-IN" smtClean="0"/>
              <a:t>1</a:t>
            </a:fld>
            <a:endParaRPr lang="en-IN" dirty="0"/>
          </a:p>
        </p:txBody>
      </p:sp>
    </p:spTree>
    <p:extLst>
      <p:ext uri="{BB962C8B-B14F-4D97-AF65-F5344CB8AC3E}">
        <p14:creationId xmlns:p14="http://schemas.microsoft.com/office/powerpoint/2010/main" val="1717509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D2C68A7-E7C2-496F-A855-690D5BBC237B}" type="slidenum">
              <a:rPr lang="en-IN" smtClean="0"/>
              <a:t>10</a:t>
            </a:fld>
            <a:endParaRPr lang="en-IN" dirty="0"/>
          </a:p>
        </p:txBody>
      </p:sp>
    </p:spTree>
    <p:extLst>
      <p:ext uri="{BB962C8B-B14F-4D97-AF65-F5344CB8AC3E}">
        <p14:creationId xmlns:p14="http://schemas.microsoft.com/office/powerpoint/2010/main" val="144108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D2C68A7-E7C2-496F-A855-690D5BBC237B}" type="slidenum">
              <a:rPr lang="en-IN" smtClean="0"/>
              <a:t>11</a:t>
            </a:fld>
            <a:endParaRPr lang="en-IN" dirty="0"/>
          </a:p>
        </p:txBody>
      </p:sp>
    </p:spTree>
    <p:extLst>
      <p:ext uri="{BB962C8B-B14F-4D97-AF65-F5344CB8AC3E}">
        <p14:creationId xmlns:p14="http://schemas.microsoft.com/office/powerpoint/2010/main" val="928621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D2C68A7-E7C2-496F-A855-690D5BBC237B}" type="slidenum">
              <a:rPr lang="en-IN" smtClean="0"/>
              <a:t>12</a:t>
            </a:fld>
            <a:endParaRPr lang="en-IN" dirty="0"/>
          </a:p>
        </p:txBody>
      </p:sp>
    </p:spTree>
    <p:extLst>
      <p:ext uri="{BB962C8B-B14F-4D97-AF65-F5344CB8AC3E}">
        <p14:creationId xmlns:p14="http://schemas.microsoft.com/office/powerpoint/2010/main" val="3236466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D2C68A7-E7C2-496F-A855-690D5BBC237B}" type="slidenum">
              <a:rPr lang="en-IN" smtClean="0"/>
              <a:t>13</a:t>
            </a:fld>
            <a:endParaRPr lang="en-IN" dirty="0"/>
          </a:p>
        </p:txBody>
      </p:sp>
    </p:spTree>
    <p:extLst>
      <p:ext uri="{BB962C8B-B14F-4D97-AF65-F5344CB8AC3E}">
        <p14:creationId xmlns:p14="http://schemas.microsoft.com/office/powerpoint/2010/main" val="109929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D2C68A7-E7C2-496F-A855-690D5BBC237B}" type="slidenum">
              <a:rPr lang="en-IN" smtClean="0"/>
              <a:t>14</a:t>
            </a:fld>
            <a:endParaRPr lang="en-IN" dirty="0"/>
          </a:p>
        </p:txBody>
      </p:sp>
    </p:spTree>
    <p:extLst>
      <p:ext uri="{BB962C8B-B14F-4D97-AF65-F5344CB8AC3E}">
        <p14:creationId xmlns:p14="http://schemas.microsoft.com/office/powerpoint/2010/main" val="3300755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D2C68A7-E7C2-496F-A855-690D5BBC237B}" type="slidenum">
              <a:rPr lang="en-IN" smtClean="0"/>
              <a:t>15</a:t>
            </a:fld>
            <a:endParaRPr lang="en-IN" dirty="0"/>
          </a:p>
        </p:txBody>
      </p:sp>
    </p:spTree>
    <p:extLst>
      <p:ext uri="{BB962C8B-B14F-4D97-AF65-F5344CB8AC3E}">
        <p14:creationId xmlns:p14="http://schemas.microsoft.com/office/powerpoint/2010/main" val="2066301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D2C68A7-E7C2-496F-A855-690D5BBC237B}" type="slidenum">
              <a:rPr lang="en-IN" smtClean="0"/>
              <a:t>16</a:t>
            </a:fld>
            <a:endParaRPr lang="en-IN" dirty="0"/>
          </a:p>
        </p:txBody>
      </p:sp>
    </p:spTree>
    <p:extLst>
      <p:ext uri="{BB962C8B-B14F-4D97-AF65-F5344CB8AC3E}">
        <p14:creationId xmlns:p14="http://schemas.microsoft.com/office/powerpoint/2010/main" val="75196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D2C68A7-E7C2-496F-A855-690D5BBC237B}" type="slidenum">
              <a:rPr lang="en-IN" smtClean="0"/>
              <a:t>17</a:t>
            </a:fld>
            <a:endParaRPr lang="en-IN" dirty="0"/>
          </a:p>
        </p:txBody>
      </p:sp>
    </p:spTree>
    <p:extLst>
      <p:ext uri="{BB962C8B-B14F-4D97-AF65-F5344CB8AC3E}">
        <p14:creationId xmlns:p14="http://schemas.microsoft.com/office/powerpoint/2010/main" val="3446356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D2C68A7-E7C2-496F-A855-690D5BBC237B}" type="slidenum">
              <a:rPr lang="en-IN" smtClean="0"/>
              <a:t>18</a:t>
            </a:fld>
            <a:endParaRPr lang="en-IN" dirty="0"/>
          </a:p>
        </p:txBody>
      </p:sp>
    </p:spTree>
    <p:extLst>
      <p:ext uri="{BB962C8B-B14F-4D97-AF65-F5344CB8AC3E}">
        <p14:creationId xmlns:p14="http://schemas.microsoft.com/office/powerpoint/2010/main" val="1718712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D2C68A7-E7C2-496F-A855-690D5BBC237B}" type="slidenum">
              <a:rPr lang="en-IN" smtClean="0"/>
              <a:t>19</a:t>
            </a:fld>
            <a:endParaRPr lang="en-IN" dirty="0"/>
          </a:p>
        </p:txBody>
      </p:sp>
    </p:spTree>
    <p:extLst>
      <p:ext uri="{BB962C8B-B14F-4D97-AF65-F5344CB8AC3E}">
        <p14:creationId xmlns:p14="http://schemas.microsoft.com/office/powerpoint/2010/main" val="1472335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D2C68A7-E7C2-496F-A855-690D5BBC237B}" type="slidenum">
              <a:rPr lang="en-IN" smtClean="0"/>
              <a:t>2</a:t>
            </a:fld>
            <a:endParaRPr lang="en-IN" dirty="0"/>
          </a:p>
        </p:txBody>
      </p:sp>
    </p:spTree>
    <p:extLst>
      <p:ext uri="{BB962C8B-B14F-4D97-AF65-F5344CB8AC3E}">
        <p14:creationId xmlns:p14="http://schemas.microsoft.com/office/powerpoint/2010/main" val="148768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D2C68A7-E7C2-496F-A855-690D5BBC237B}" type="slidenum">
              <a:rPr lang="en-IN" smtClean="0"/>
              <a:t>3</a:t>
            </a:fld>
            <a:endParaRPr lang="en-IN" dirty="0"/>
          </a:p>
        </p:txBody>
      </p:sp>
    </p:spTree>
    <p:extLst>
      <p:ext uri="{BB962C8B-B14F-4D97-AF65-F5344CB8AC3E}">
        <p14:creationId xmlns:p14="http://schemas.microsoft.com/office/powerpoint/2010/main" val="1525282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D2C68A7-E7C2-496F-A855-690D5BBC237B}" type="slidenum">
              <a:rPr lang="en-IN" smtClean="0"/>
              <a:t>4</a:t>
            </a:fld>
            <a:endParaRPr lang="en-IN" dirty="0"/>
          </a:p>
        </p:txBody>
      </p:sp>
    </p:spTree>
    <p:extLst>
      <p:ext uri="{BB962C8B-B14F-4D97-AF65-F5344CB8AC3E}">
        <p14:creationId xmlns:p14="http://schemas.microsoft.com/office/powerpoint/2010/main" val="6143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D2C68A7-E7C2-496F-A855-690D5BBC237B}" type="slidenum">
              <a:rPr lang="en-IN" smtClean="0"/>
              <a:t>5</a:t>
            </a:fld>
            <a:endParaRPr lang="en-IN" dirty="0"/>
          </a:p>
        </p:txBody>
      </p:sp>
    </p:spTree>
    <p:extLst>
      <p:ext uri="{BB962C8B-B14F-4D97-AF65-F5344CB8AC3E}">
        <p14:creationId xmlns:p14="http://schemas.microsoft.com/office/powerpoint/2010/main" val="1266061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D2C68A7-E7C2-496F-A855-690D5BBC237B}" type="slidenum">
              <a:rPr lang="en-IN" smtClean="0"/>
              <a:t>6</a:t>
            </a:fld>
            <a:endParaRPr lang="en-IN" dirty="0"/>
          </a:p>
        </p:txBody>
      </p:sp>
    </p:spTree>
    <p:extLst>
      <p:ext uri="{BB962C8B-B14F-4D97-AF65-F5344CB8AC3E}">
        <p14:creationId xmlns:p14="http://schemas.microsoft.com/office/powerpoint/2010/main" val="2842038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D2C68A7-E7C2-496F-A855-690D5BBC237B}" type="slidenum">
              <a:rPr lang="en-IN" smtClean="0"/>
              <a:t>7</a:t>
            </a:fld>
            <a:endParaRPr lang="en-IN" dirty="0"/>
          </a:p>
        </p:txBody>
      </p:sp>
    </p:spTree>
    <p:extLst>
      <p:ext uri="{BB962C8B-B14F-4D97-AF65-F5344CB8AC3E}">
        <p14:creationId xmlns:p14="http://schemas.microsoft.com/office/powerpoint/2010/main" val="261707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D2C68A7-E7C2-496F-A855-690D5BBC237B}" type="slidenum">
              <a:rPr lang="en-IN" smtClean="0"/>
              <a:t>8</a:t>
            </a:fld>
            <a:endParaRPr lang="en-IN" dirty="0"/>
          </a:p>
        </p:txBody>
      </p:sp>
    </p:spTree>
    <p:extLst>
      <p:ext uri="{BB962C8B-B14F-4D97-AF65-F5344CB8AC3E}">
        <p14:creationId xmlns:p14="http://schemas.microsoft.com/office/powerpoint/2010/main" val="285740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D2C68A7-E7C2-496F-A855-690D5BBC237B}" type="slidenum">
              <a:rPr lang="en-IN" smtClean="0"/>
              <a:t>9</a:t>
            </a:fld>
            <a:endParaRPr lang="en-IN" dirty="0"/>
          </a:p>
        </p:txBody>
      </p:sp>
    </p:spTree>
    <p:extLst>
      <p:ext uri="{BB962C8B-B14F-4D97-AF65-F5344CB8AC3E}">
        <p14:creationId xmlns:p14="http://schemas.microsoft.com/office/powerpoint/2010/main" val="98578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endParaRPr lang="en-IN" dirty="0"/>
          </a:p>
        </p:txBody>
      </p:sp>
      <p:sp>
        <p:nvSpPr>
          <p:cNvPr id="5" name="Footer Placeholder 4"/>
          <p:cNvSpPr>
            <a:spLocks noGrp="1"/>
          </p:cNvSpPr>
          <p:nvPr>
            <p:ph type="ftr" sz="quarter" idx="11"/>
          </p:nvPr>
        </p:nvSpPr>
        <p:spPr/>
        <p:txBody>
          <a:bodyPr/>
          <a:lstStyle/>
          <a:p>
            <a:r>
              <a:rPr lang="en-IN" dirty="0"/>
              <a:t>Cytel Service Delivery Meeting Content: Dec 2018</a:t>
            </a:r>
          </a:p>
        </p:txBody>
      </p:sp>
      <p:sp>
        <p:nvSpPr>
          <p:cNvPr id="6" name="Slide Number Placeholder 5"/>
          <p:cNvSpPr>
            <a:spLocks noGrp="1"/>
          </p:cNvSpPr>
          <p:nvPr>
            <p:ph type="sldNum" sz="quarter" idx="12"/>
          </p:nvPr>
        </p:nvSpPr>
        <p:spPr/>
        <p:txBody>
          <a:bodyPr/>
          <a:lstStyle/>
          <a:p>
            <a:fld id="{7E2C73A1-60A9-4C6C-813F-BFDAE4840616}" type="slidenum">
              <a:rPr lang="en-IN" smtClean="0"/>
              <a:t>‹#›</a:t>
            </a:fld>
            <a:endParaRPr lang="en-IN" dirty="0"/>
          </a:p>
        </p:txBody>
      </p:sp>
    </p:spTree>
    <p:extLst>
      <p:ext uri="{BB962C8B-B14F-4D97-AF65-F5344CB8AC3E}">
        <p14:creationId xmlns:p14="http://schemas.microsoft.com/office/powerpoint/2010/main" val="305372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endParaRPr lang="en-IN" dirty="0"/>
          </a:p>
        </p:txBody>
      </p:sp>
      <p:sp>
        <p:nvSpPr>
          <p:cNvPr id="5" name="Footer Placeholder 4"/>
          <p:cNvSpPr>
            <a:spLocks noGrp="1"/>
          </p:cNvSpPr>
          <p:nvPr>
            <p:ph type="ftr" sz="quarter" idx="11"/>
          </p:nvPr>
        </p:nvSpPr>
        <p:spPr/>
        <p:txBody>
          <a:bodyPr/>
          <a:lstStyle/>
          <a:p>
            <a:r>
              <a:rPr lang="en-IN" dirty="0"/>
              <a:t>Cytel Service Delivery Meeting Content: Dec 2018</a:t>
            </a:r>
          </a:p>
        </p:txBody>
      </p:sp>
      <p:sp>
        <p:nvSpPr>
          <p:cNvPr id="6" name="Slide Number Placeholder 5"/>
          <p:cNvSpPr>
            <a:spLocks noGrp="1"/>
          </p:cNvSpPr>
          <p:nvPr>
            <p:ph type="sldNum" sz="quarter" idx="12"/>
          </p:nvPr>
        </p:nvSpPr>
        <p:spPr/>
        <p:txBody>
          <a:bodyPr/>
          <a:lstStyle/>
          <a:p>
            <a:fld id="{7E2C73A1-60A9-4C6C-813F-BFDAE4840616}" type="slidenum">
              <a:rPr lang="en-IN" smtClean="0"/>
              <a:t>‹#›</a:t>
            </a:fld>
            <a:endParaRPr lang="en-IN" dirty="0"/>
          </a:p>
        </p:txBody>
      </p:sp>
    </p:spTree>
    <p:extLst>
      <p:ext uri="{BB962C8B-B14F-4D97-AF65-F5344CB8AC3E}">
        <p14:creationId xmlns:p14="http://schemas.microsoft.com/office/powerpoint/2010/main" val="121804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endParaRPr lang="en-IN" dirty="0"/>
          </a:p>
        </p:txBody>
      </p:sp>
      <p:sp>
        <p:nvSpPr>
          <p:cNvPr id="5" name="Footer Placeholder 4"/>
          <p:cNvSpPr>
            <a:spLocks noGrp="1"/>
          </p:cNvSpPr>
          <p:nvPr>
            <p:ph type="ftr" sz="quarter" idx="11"/>
          </p:nvPr>
        </p:nvSpPr>
        <p:spPr/>
        <p:txBody>
          <a:bodyPr/>
          <a:lstStyle/>
          <a:p>
            <a:r>
              <a:rPr lang="en-IN" dirty="0"/>
              <a:t>Cytel Service Delivery Meeting Content: Dec 2018</a:t>
            </a:r>
          </a:p>
        </p:txBody>
      </p:sp>
      <p:sp>
        <p:nvSpPr>
          <p:cNvPr id="6" name="Slide Number Placeholder 5"/>
          <p:cNvSpPr>
            <a:spLocks noGrp="1"/>
          </p:cNvSpPr>
          <p:nvPr>
            <p:ph type="sldNum" sz="quarter" idx="12"/>
          </p:nvPr>
        </p:nvSpPr>
        <p:spPr/>
        <p:txBody>
          <a:bodyPr/>
          <a:lstStyle/>
          <a:p>
            <a:fld id="{7E2C73A1-60A9-4C6C-813F-BFDAE4840616}" type="slidenum">
              <a:rPr lang="en-IN" smtClean="0"/>
              <a:t>‹#›</a:t>
            </a:fld>
            <a:endParaRPr lang="en-IN" dirty="0"/>
          </a:p>
        </p:txBody>
      </p:sp>
    </p:spTree>
    <p:extLst>
      <p:ext uri="{BB962C8B-B14F-4D97-AF65-F5344CB8AC3E}">
        <p14:creationId xmlns:p14="http://schemas.microsoft.com/office/powerpoint/2010/main" val="3967449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l="13647" t="230" r="11697"/>
          <a:stretch>
            <a:fillRect/>
          </a:stretch>
        </p:blipFill>
        <p:spPr bwMode="auto">
          <a:xfrm>
            <a:off x="0" y="0"/>
            <a:ext cx="9272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0213" y="576263"/>
            <a:ext cx="1909762"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24788" y="2116116"/>
            <a:ext cx="7047860" cy="2053567"/>
          </a:xfrm>
        </p:spPr>
        <p:txBody>
          <a:bodyPr/>
          <a:lstStyle>
            <a:lvl1pPr algn="ctr">
              <a:defRPr sz="3659" b="1">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224788" y="4382158"/>
            <a:ext cx="7047860" cy="1752600"/>
          </a:xfrm>
        </p:spPr>
        <p:txBody>
          <a:bodyPr>
            <a:normAutofit/>
          </a:bodyPr>
          <a:lstStyle>
            <a:lvl1pPr marL="0" indent="0" algn="ctr">
              <a:buNone/>
              <a:defRPr sz="2349">
                <a:solidFill>
                  <a:schemeClr val="bg1"/>
                </a:solidFill>
              </a:defRPr>
            </a:lvl1pPr>
            <a:lvl2pPr marL="447475" indent="0" algn="ctr">
              <a:buNone/>
              <a:defRPr>
                <a:solidFill>
                  <a:schemeClr val="tx1">
                    <a:tint val="75000"/>
                  </a:schemeClr>
                </a:solidFill>
              </a:defRPr>
            </a:lvl2pPr>
            <a:lvl3pPr marL="894950" indent="0" algn="ctr">
              <a:buNone/>
              <a:defRPr>
                <a:solidFill>
                  <a:schemeClr val="tx1">
                    <a:tint val="75000"/>
                  </a:schemeClr>
                </a:solidFill>
              </a:defRPr>
            </a:lvl3pPr>
            <a:lvl4pPr marL="1342425" indent="0" algn="ctr">
              <a:buNone/>
              <a:defRPr>
                <a:solidFill>
                  <a:schemeClr val="tx1">
                    <a:tint val="75000"/>
                  </a:schemeClr>
                </a:solidFill>
              </a:defRPr>
            </a:lvl4pPr>
            <a:lvl5pPr marL="1789900" indent="0" algn="ctr">
              <a:buNone/>
              <a:defRPr>
                <a:solidFill>
                  <a:schemeClr val="tx1">
                    <a:tint val="75000"/>
                  </a:schemeClr>
                </a:solidFill>
              </a:defRPr>
            </a:lvl5pPr>
            <a:lvl6pPr marL="2237374" indent="0" algn="ctr">
              <a:buNone/>
              <a:defRPr>
                <a:solidFill>
                  <a:schemeClr val="tx1">
                    <a:tint val="75000"/>
                  </a:schemeClr>
                </a:solidFill>
              </a:defRPr>
            </a:lvl6pPr>
            <a:lvl7pPr marL="2684849" indent="0" algn="ctr">
              <a:buNone/>
              <a:defRPr>
                <a:solidFill>
                  <a:schemeClr val="tx1">
                    <a:tint val="75000"/>
                  </a:schemeClr>
                </a:solidFill>
              </a:defRPr>
            </a:lvl7pPr>
            <a:lvl8pPr marL="3132324" indent="0" algn="ctr">
              <a:buNone/>
              <a:defRPr>
                <a:solidFill>
                  <a:schemeClr val="tx1">
                    <a:tint val="75000"/>
                  </a:schemeClr>
                </a:solidFill>
              </a:defRPr>
            </a:lvl8pPr>
            <a:lvl9pPr marL="357979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5760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endParaRPr lang="en-IN" dirty="0"/>
          </a:p>
        </p:txBody>
      </p:sp>
      <p:sp>
        <p:nvSpPr>
          <p:cNvPr id="5" name="Footer Placeholder 4"/>
          <p:cNvSpPr>
            <a:spLocks noGrp="1"/>
          </p:cNvSpPr>
          <p:nvPr>
            <p:ph type="ftr" sz="quarter" idx="11"/>
          </p:nvPr>
        </p:nvSpPr>
        <p:spPr/>
        <p:txBody>
          <a:bodyPr/>
          <a:lstStyle/>
          <a:p>
            <a:r>
              <a:rPr lang="en-IN" dirty="0"/>
              <a:t>Cytel Service Delivery Meeting Content: Dec 2018</a:t>
            </a:r>
          </a:p>
        </p:txBody>
      </p:sp>
      <p:sp>
        <p:nvSpPr>
          <p:cNvPr id="6" name="Slide Number Placeholder 5"/>
          <p:cNvSpPr>
            <a:spLocks noGrp="1"/>
          </p:cNvSpPr>
          <p:nvPr>
            <p:ph type="sldNum" sz="quarter" idx="12"/>
          </p:nvPr>
        </p:nvSpPr>
        <p:spPr/>
        <p:txBody>
          <a:bodyPr/>
          <a:lstStyle/>
          <a:p>
            <a:fld id="{7E2C73A1-60A9-4C6C-813F-BFDAE4840616}" type="slidenum">
              <a:rPr lang="en-IN" smtClean="0"/>
              <a:t>‹#›</a:t>
            </a:fld>
            <a:endParaRPr lang="en-IN" dirty="0"/>
          </a:p>
        </p:txBody>
      </p:sp>
    </p:spTree>
    <p:extLst>
      <p:ext uri="{BB962C8B-B14F-4D97-AF65-F5344CB8AC3E}">
        <p14:creationId xmlns:p14="http://schemas.microsoft.com/office/powerpoint/2010/main" val="1082197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N" dirty="0"/>
          </a:p>
        </p:txBody>
      </p:sp>
      <p:sp>
        <p:nvSpPr>
          <p:cNvPr id="5" name="Footer Placeholder 4"/>
          <p:cNvSpPr>
            <a:spLocks noGrp="1"/>
          </p:cNvSpPr>
          <p:nvPr>
            <p:ph type="ftr" sz="quarter" idx="11"/>
          </p:nvPr>
        </p:nvSpPr>
        <p:spPr/>
        <p:txBody>
          <a:bodyPr/>
          <a:lstStyle/>
          <a:p>
            <a:r>
              <a:rPr lang="en-IN" dirty="0"/>
              <a:t>Cytel Service Delivery Meeting Content: Dec 2018</a:t>
            </a:r>
          </a:p>
        </p:txBody>
      </p:sp>
      <p:sp>
        <p:nvSpPr>
          <p:cNvPr id="6" name="Slide Number Placeholder 5"/>
          <p:cNvSpPr>
            <a:spLocks noGrp="1"/>
          </p:cNvSpPr>
          <p:nvPr>
            <p:ph type="sldNum" sz="quarter" idx="12"/>
          </p:nvPr>
        </p:nvSpPr>
        <p:spPr/>
        <p:txBody>
          <a:bodyPr/>
          <a:lstStyle/>
          <a:p>
            <a:fld id="{7E2C73A1-60A9-4C6C-813F-BFDAE4840616}" type="slidenum">
              <a:rPr lang="en-IN" smtClean="0"/>
              <a:t>‹#›</a:t>
            </a:fld>
            <a:endParaRPr lang="en-IN" dirty="0"/>
          </a:p>
        </p:txBody>
      </p:sp>
    </p:spTree>
    <p:extLst>
      <p:ext uri="{BB962C8B-B14F-4D97-AF65-F5344CB8AC3E}">
        <p14:creationId xmlns:p14="http://schemas.microsoft.com/office/powerpoint/2010/main" val="408466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endParaRPr lang="en-IN" dirty="0"/>
          </a:p>
        </p:txBody>
      </p:sp>
      <p:sp>
        <p:nvSpPr>
          <p:cNvPr id="6" name="Footer Placeholder 5"/>
          <p:cNvSpPr>
            <a:spLocks noGrp="1"/>
          </p:cNvSpPr>
          <p:nvPr>
            <p:ph type="ftr" sz="quarter" idx="11"/>
          </p:nvPr>
        </p:nvSpPr>
        <p:spPr/>
        <p:txBody>
          <a:bodyPr/>
          <a:lstStyle/>
          <a:p>
            <a:r>
              <a:rPr lang="en-IN" dirty="0"/>
              <a:t>Cytel Service Delivery Meeting Content: Dec 2018</a:t>
            </a:r>
          </a:p>
        </p:txBody>
      </p:sp>
      <p:sp>
        <p:nvSpPr>
          <p:cNvPr id="7" name="Slide Number Placeholder 6"/>
          <p:cNvSpPr>
            <a:spLocks noGrp="1"/>
          </p:cNvSpPr>
          <p:nvPr>
            <p:ph type="sldNum" sz="quarter" idx="12"/>
          </p:nvPr>
        </p:nvSpPr>
        <p:spPr/>
        <p:txBody>
          <a:bodyPr/>
          <a:lstStyle/>
          <a:p>
            <a:fld id="{7E2C73A1-60A9-4C6C-813F-BFDAE4840616}" type="slidenum">
              <a:rPr lang="en-IN" smtClean="0"/>
              <a:t>‹#›</a:t>
            </a:fld>
            <a:endParaRPr lang="en-IN" dirty="0"/>
          </a:p>
        </p:txBody>
      </p:sp>
    </p:spTree>
    <p:extLst>
      <p:ext uri="{BB962C8B-B14F-4D97-AF65-F5344CB8AC3E}">
        <p14:creationId xmlns:p14="http://schemas.microsoft.com/office/powerpoint/2010/main" val="29852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endParaRPr lang="en-IN" dirty="0"/>
          </a:p>
        </p:txBody>
      </p:sp>
      <p:sp>
        <p:nvSpPr>
          <p:cNvPr id="8" name="Footer Placeholder 7"/>
          <p:cNvSpPr>
            <a:spLocks noGrp="1"/>
          </p:cNvSpPr>
          <p:nvPr>
            <p:ph type="ftr" sz="quarter" idx="11"/>
          </p:nvPr>
        </p:nvSpPr>
        <p:spPr/>
        <p:txBody>
          <a:bodyPr/>
          <a:lstStyle/>
          <a:p>
            <a:r>
              <a:rPr lang="en-IN" dirty="0"/>
              <a:t>Cytel Service Delivery Meeting Content: Dec 2018</a:t>
            </a:r>
          </a:p>
        </p:txBody>
      </p:sp>
      <p:sp>
        <p:nvSpPr>
          <p:cNvPr id="9" name="Slide Number Placeholder 8"/>
          <p:cNvSpPr>
            <a:spLocks noGrp="1"/>
          </p:cNvSpPr>
          <p:nvPr>
            <p:ph type="sldNum" sz="quarter" idx="12"/>
          </p:nvPr>
        </p:nvSpPr>
        <p:spPr/>
        <p:txBody>
          <a:bodyPr/>
          <a:lstStyle/>
          <a:p>
            <a:fld id="{7E2C73A1-60A9-4C6C-813F-BFDAE4840616}" type="slidenum">
              <a:rPr lang="en-IN" smtClean="0"/>
              <a:t>‹#›</a:t>
            </a:fld>
            <a:endParaRPr lang="en-IN" dirty="0"/>
          </a:p>
        </p:txBody>
      </p:sp>
    </p:spTree>
    <p:extLst>
      <p:ext uri="{BB962C8B-B14F-4D97-AF65-F5344CB8AC3E}">
        <p14:creationId xmlns:p14="http://schemas.microsoft.com/office/powerpoint/2010/main" val="219975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endParaRPr lang="en-IN" dirty="0"/>
          </a:p>
        </p:txBody>
      </p:sp>
      <p:sp>
        <p:nvSpPr>
          <p:cNvPr id="4" name="Footer Placeholder 3"/>
          <p:cNvSpPr>
            <a:spLocks noGrp="1"/>
          </p:cNvSpPr>
          <p:nvPr>
            <p:ph type="ftr" sz="quarter" idx="11"/>
          </p:nvPr>
        </p:nvSpPr>
        <p:spPr/>
        <p:txBody>
          <a:bodyPr/>
          <a:lstStyle/>
          <a:p>
            <a:r>
              <a:rPr lang="en-IN" dirty="0"/>
              <a:t>Cytel Service Delivery Meeting Content: Dec 2018</a:t>
            </a:r>
          </a:p>
        </p:txBody>
      </p:sp>
      <p:sp>
        <p:nvSpPr>
          <p:cNvPr id="5" name="Slide Number Placeholder 4"/>
          <p:cNvSpPr>
            <a:spLocks noGrp="1"/>
          </p:cNvSpPr>
          <p:nvPr>
            <p:ph type="sldNum" sz="quarter" idx="12"/>
          </p:nvPr>
        </p:nvSpPr>
        <p:spPr/>
        <p:txBody>
          <a:bodyPr/>
          <a:lstStyle/>
          <a:p>
            <a:fld id="{7E2C73A1-60A9-4C6C-813F-BFDAE4840616}" type="slidenum">
              <a:rPr lang="en-IN" smtClean="0"/>
              <a:t>‹#›</a:t>
            </a:fld>
            <a:endParaRPr lang="en-IN" dirty="0"/>
          </a:p>
        </p:txBody>
      </p:sp>
    </p:spTree>
    <p:extLst>
      <p:ext uri="{BB962C8B-B14F-4D97-AF65-F5344CB8AC3E}">
        <p14:creationId xmlns:p14="http://schemas.microsoft.com/office/powerpoint/2010/main" val="92894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N" dirty="0"/>
          </a:p>
        </p:txBody>
      </p:sp>
      <p:sp>
        <p:nvSpPr>
          <p:cNvPr id="3" name="Footer Placeholder 2"/>
          <p:cNvSpPr>
            <a:spLocks noGrp="1"/>
          </p:cNvSpPr>
          <p:nvPr>
            <p:ph type="ftr" sz="quarter" idx="11"/>
          </p:nvPr>
        </p:nvSpPr>
        <p:spPr/>
        <p:txBody>
          <a:bodyPr/>
          <a:lstStyle/>
          <a:p>
            <a:r>
              <a:rPr lang="en-IN" dirty="0"/>
              <a:t>Cytel Service Delivery Meeting Content: Dec 2018</a:t>
            </a:r>
          </a:p>
        </p:txBody>
      </p:sp>
      <p:sp>
        <p:nvSpPr>
          <p:cNvPr id="4" name="Slide Number Placeholder 3"/>
          <p:cNvSpPr>
            <a:spLocks noGrp="1"/>
          </p:cNvSpPr>
          <p:nvPr>
            <p:ph type="sldNum" sz="quarter" idx="12"/>
          </p:nvPr>
        </p:nvSpPr>
        <p:spPr/>
        <p:txBody>
          <a:bodyPr/>
          <a:lstStyle/>
          <a:p>
            <a:fld id="{7E2C73A1-60A9-4C6C-813F-BFDAE4840616}" type="slidenum">
              <a:rPr lang="en-IN" smtClean="0"/>
              <a:t>‹#›</a:t>
            </a:fld>
            <a:endParaRPr lang="en-IN" dirty="0"/>
          </a:p>
        </p:txBody>
      </p:sp>
    </p:spTree>
    <p:extLst>
      <p:ext uri="{BB962C8B-B14F-4D97-AF65-F5344CB8AC3E}">
        <p14:creationId xmlns:p14="http://schemas.microsoft.com/office/powerpoint/2010/main" val="2998724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N" dirty="0"/>
          </a:p>
        </p:txBody>
      </p:sp>
      <p:sp>
        <p:nvSpPr>
          <p:cNvPr id="6" name="Footer Placeholder 5"/>
          <p:cNvSpPr>
            <a:spLocks noGrp="1"/>
          </p:cNvSpPr>
          <p:nvPr>
            <p:ph type="ftr" sz="quarter" idx="11"/>
          </p:nvPr>
        </p:nvSpPr>
        <p:spPr/>
        <p:txBody>
          <a:bodyPr/>
          <a:lstStyle/>
          <a:p>
            <a:r>
              <a:rPr lang="en-IN" dirty="0"/>
              <a:t>Cytel Service Delivery Meeting Content: Dec 2018</a:t>
            </a:r>
          </a:p>
        </p:txBody>
      </p:sp>
      <p:sp>
        <p:nvSpPr>
          <p:cNvPr id="7" name="Slide Number Placeholder 6"/>
          <p:cNvSpPr>
            <a:spLocks noGrp="1"/>
          </p:cNvSpPr>
          <p:nvPr>
            <p:ph type="sldNum" sz="quarter" idx="12"/>
          </p:nvPr>
        </p:nvSpPr>
        <p:spPr/>
        <p:txBody>
          <a:bodyPr/>
          <a:lstStyle/>
          <a:p>
            <a:fld id="{7E2C73A1-60A9-4C6C-813F-BFDAE4840616}" type="slidenum">
              <a:rPr lang="en-IN" smtClean="0"/>
              <a:t>‹#›</a:t>
            </a:fld>
            <a:endParaRPr lang="en-IN" dirty="0"/>
          </a:p>
        </p:txBody>
      </p:sp>
    </p:spTree>
    <p:extLst>
      <p:ext uri="{BB962C8B-B14F-4D97-AF65-F5344CB8AC3E}">
        <p14:creationId xmlns:p14="http://schemas.microsoft.com/office/powerpoint/2010/main" val="2914473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N" dirty="0"/>
          </a:p>
        </p:txBody>
      </p:sp>
      <p:sp>
        <p:nvSpPr>
          <p:cNvPr id="6" name="Footer Placeholder 5"/>
          <p:cNvSpPr>
            <a:spLocks noGrp="1"/>
          </p:cNvSpPr>
          <p:nvPr>
            <p:ph type="ftr" sz="quarter" idx="11"/>
          </p:nvPr>
        </p:nvSpPr>
        <p:spPr/>
        <p:txBody>
          <a:bodyPr/>
          <a:lstStyle/>
          <a:p>
            <a:r>
              <a:rPr lang="en-IN" dirty="0"/>
              <a:t>Cytel Service Delivery Meeting Content: Dec 2018</a:t>
            </a:r>
          </a:p>
        </p:txBody>
      </p:sp>
      <p:sp>
        <p:nvSpPr>
          <p:cNvPr id="7" name="Slide Number Placeholder 6"/>
          <p:cNvSpPr>
            <a:spLocks noGrp="1"/>
          </p:cNvSpPr>
          <p:nvPr>
            <p:ph type="sldNum" sz="quarter" idx="12"/>
          </p:nvPr>
        </p:nvSpPr>
        <p:spPr/>
        <p:txBody>
          <a:bodyPr/>
          <a:lstStyle/>
          <a:p>
            <a:fld id="{7E2C73A1-60A9-4C6C-813F-BFDAE4840616}" type="slidenum">
              <a:rPr lang="en-IN" smtClean="0"/>
              <a:t>‹#›</a:t>
            </a:fld>
            <a:endParaRPr lang="en-IN" dirty="0"/>
          </a:p>
        </p:txBody>
      </p:sp>
    </p:spTree>
    <p:extLst>
      <p:ext uri="{BB962C8B-B14F-4D97-AF65-F5344CB8AC3E}">
        <p14:creationId xmlns:p14="http://schemas.microsoft.com/office/powerpoint/2010/main" val="1057630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dirty="0"/>
              <a:t>Cytel Service Delivery Meeting Content: Dec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C73A1-60A9-4C6C-813F-BFDAE4840616}" type="slidenum">
              <a:rPr lang="en-IN" smtClean="0"/>
              <a:t>‹#›</a:t>
            </a:fld>
            <a:endParaRPr lang="en-IN" dirty="0"/>
          </a:p>
        </p:txBody>
      </p:sp>
    </p:spTree>
    <p:extLst>
      <p:ext uri="{BB962C8B-B14F-4D97-AF65-F5344CB8AC3E}">
        <p14:creationId xmlns:p14="http://schemas.microsoft.com/office/powerpoint/2010/main" val="2961726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disc.org/standards/foundational/terminolog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395536" y="2116116"/>
            <a:ext cx="7877112" cy="2053567"/>
          </a:xfrm>
        </p:spPr>
        <p:txBody>
          <a:bodyPr>
            <a:normAutofit/>
          </a:bodyPr>
          <a:lstStyle/>
          <a:p>
            <a:pPr eaLnBrk="1" hangingPunct="1">
              <a:defRPr/>
            </a:pPr>
            <a:r>
              <a:rPr lang="en-US" sz="3200" dirty="0" err="1"/>
              <a:t>PhilaSUG</a:t>
            </a:r>
            <a:r>
              <a:rPr lang="en-US" sz="3200" dirty="0"/>
              <a:t> Spring Meeting June 05, 2019</a:t>
            </a:r>
          </a:p>
        </p:txBody>
      </p:sp>
      <p:sp>
        <p:nvSpPr>
          <p:cNvPr id="3" name="Subtitle 2">
            <a:extLst/>
          </p:cNvPr>
          <p:cNvSpPr>
            <a:spLocks noGrp="1"/>
          </p:cNvSpPr>
          <p:nvPr>
            <p:ph type="subTitle" idx="1"/>
          </p:nvPr>
        </p:nvSpPr>
        <p:spPr>
          <a:xfrm>
            <a:off x="1224788" y="4382158"/>
            <a:ext cx="6587572" cy="1752600"/>
          </a:xfrm>
        </p:spPr>
        <p:txBody>
          <a:bodyPr/>
          <a:lstStyle/>
          <a:p>
            <a:pPr algn="r" eaLnBrk="1" hangingPunct="1">
              <a:buFont typeface="Arial" panose="020B0604020202020204" pitchFamily="34" charset="0"/>
              <a:buNone/>
              <a:defRPr/>
            </a:pPr>
            <a:r>
              <a:rPr lang="en-US" dirty="0"/>
              <a:t>Sujaykumar Bothisathuvan</a:t>
            </a:r>
          </a:p>
        </p:txBody>
      </p:sp>
    </p:spTree>
    <p:extLst>
      <p:ext uri="{BB962C8B-B14F-4D97-AF65-F5344CB8AC3E}">
        <p14:creationId xmlns:p14="http://schemas.microsoft.com/office/powerpoint/2010/main" val="1318326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p:spPr>
        <p:txBody>
          <a:bodyPr/>
          <a:lstStyle/>
          <a:p>
            <a:fld id="{7E2C73A1-60A9-4C6C-813F-BFDAE4840616}" type="slidenum">
              <a:rPr lang="en-IN" smtClean="0"/>
              <a:t>10</a:t>
            </a:fld>
            <a:endParaRPr lang="en-IN" dirty="0"/>
          </a:p>
        </p:txBody>
      </p:sp>
      <p:sp>
        <p:nvSpPr>
          <p:cNvPr id="3" name="Footer Placeholder 2"/>
          <p:cNvSpPr>
            <a:spLocks noGrp="1"/>
          </p:cNvSpPr>
          <p:nvPr>
            <p:ph type="ftr" sz="quarter" idx="11"/>
          </p:nvPr>
        </p:nvSpPr>
        <p:spPr>
          <a:xfrm>
            <a:off x="457200" y="6525344"/>
            <a:ext cx="5562600" cy="196131"/>
          </a:xfrm>
        </p:spPr>
        <p:txBody>
          <a:bodyPr/>
          <a:lstStyle/>
          <a:p>
            <a:pPr algn="l"/>
            <a:r>
              <a:rPr lang="en-IN" dirty="0"/>
              <a:t>Cytel Inc. Confidential &amp; Proprietary.</a:t>
            </a:r>
          </a:p>
        </p:txBody>
      </p:sp>
      <p:pic>
        <p:nvPicPr>
          <p:cNvPr id="6" name="Picture 5" descr="image">
            <a:extLst>
              <a:ext uri="{FF2B5EF4-FFF2-40B4-BE49-F238E27FC236}">
                <a16:creationId xmlns:a16="http://schemas.microsoft.com/office/drawing/2014/main" id="{B0E7F5CB-BA88-49FF-8A40-3F72D9A8022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3568" y="692696"/>
            <a:ext cx="8003231" cy="5328592"/>
          </a:xfrm>
          <a:prstGeom prst="rect">
            <a:avLst/>
          </a:prstGeom>
          <a:noFill/>
          <a:ln>
            <a:noFill/>
          </a:ln>
        </p:spPr>
      </p:pic>
    </p:spTree>
    <p:extLst>
      <p:ext uri="{BB962C8B-B14F-4D97-AF65-F5344CB8AC3E}">
        <p14:creationId xmlns:p14="http://schemas.microsoft.com/office/powerpoint/2010/main" val="2923285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2C73A1-60A9-4C6C-813F-BFDAE4840616}" type="slidenum">
              <a:rPr lang="en-IN" smtClean="0"/>
              <a:t>11</a:t>
            </a:fld>
            <a:endParaRPr lang="en-IN" dirty="0"/>
          </a:p>
        </p:txBody>
      </p:sp>
      <p:sp>
        <p:nvSpPr>
          <p:cNvPr id="3" name="Footer Placeholder 2"/>
          <p:cNvSpPr>
            <a:spLocks noGrp="1"/>
          </p:cNvSpPr>
          <p:nvPr>
            <p:ph type="ftr" sz="quarter" idx="11"/>
          </p:nvPr>
        </p:nvSpPr>
        <p:spPr>
          <a:xfrm>
            <a:off x="395536" y="6356350"/>
            <a:ext cx="5624264" cy="365125"/>
          </a:xfrm>
        </p:spPr>
        <p:txBody>
          <a:bodyPr/>
          <a:lstStyle/>
          <a:p>
            <a:pPr algn="l"/>
            <a:r>
              <a:rPr lang="en-IN" dirty="0"/>
              <a:t>Cytel Inc. Confidential &amp; Proprietary.</a:t>
            </a:r>
          </a:p>
        </p:txBody>
      </p:sp>
      <p:sp>
        <p:nvSpPr>
          <p:cNvPr id="11" name="Content Placeholder 10">
            <a:extLst>
              <a:ext uri="{FF2B5EF4-FFF2-40B4-BE49-F238E27FC236}">
                <a16:creationId xmlns:a16="http://schemas.microsoft.com/office/drawing/2014/main" id="{DB7EB84D-8165-4ED6-9923-DFCB158AA43A}"/>
              </a:ext>
            </a:extLst>
          </p:cNvPr>
          <p:cNvSpPr>
            <a:spLocks noGrp="1"/>
          </p:cNvSpPr>
          <p:nvPr>
            <p:ph idx="1"/>
          </p:nvPr>
        </p:nvSpPr>
        <p:spPr>
          <a:xfrm>
            <a:off x="457200" y="136526"/>
            <a:ext cx="8229600" cy="6219824"/>
          </a:xfrm>
        </p:spPr>
        <p:txBody>
          <a:bodyPr>
            <a:normAutofit/>
          </a:bodyPr>
          <a:lstStyle/>
          <a:p>
            <a:pPr marL="0" indent="0">
              <a:buNone/>
            </a:pPr>
            <a:endParaRPr lang="en-US" sz="1800" dirty="0">
              <a:solidFill>
                <a:schemeClr val="accent5">
                  <a:lumMod val="75000"/>
                </a:schemeClr>
              </a:solidFill>
            </a:endParaRPr>
          </a:p>
          <a:p>
            <a:pPr marL="0" indent="0">
              <a:buNone/>
            </a:pPr>
            <a:r>
              <a:rPr lang="en-US" sz="1800" dirty="0">
                <a:solidFill>
                  <a:schemeClr val="accent5">
                    <a:lumMod val="75000"/>
                  </a:schemeClr>
                </a:solidFill>
              </a:rPr>
              <a:t>If you click on that hyperlink (./</a:t>
            </a:r>
            <a:r>
              <a:rPr lang="en-US" sz="1800" dirty="0" err="1">
                <a:solidFill>
                  <a:schemeClr val="accent5">
                    <a:lumMod val="75000"/>
                  </a:schemeClr>
                </a:solidFill>
              </a:rPr>
              <a:t>lb.xpt</a:t>
            </a:r>
            <a:r>
              <a:rPr lang="en-US" sz="1800" dirty="0">
                <a:solidFill>
                  <a:schemeClr val="accent5">
                    <a:lumMod val="75000"/>
                  </a:schemeClr>
                </a:solidFill>
              </a:rPr>
              <a:t>), it takes you to the value-level metadata table where you can see the value-level metadata for LBORRES:</a:t>
            </a:r>
          </a:p>
          <a:p>
            <a:pPr marL="0" indent="0">
              <a:buNone/>
            </a:pPr>
            <a:endParaRPr lang="en-US" sz="1800" dirty="0">
              <a:solidFill>
                <a:schemeClr val="accent5">
                  <a:lumMod val="75000"/>
                </a:schemeClr>
              </a:solidFill>
            </a:endParaRPr>
          </a:p>
          <a:p>
            <a:pPr marL="0" indent="0">
              <a:buNone/>
            </a:pPr>
            <a:endParaRPr lang="en-US" sz="1800" dirty="0">
              <a:solidFill>
                <a:schemeClr val="accent5">
                  <a:lumMod val="75000"/>
                </a:schemeClr>
              </a:solidFill>
            </a:endParaRPr>
          </a:p>
          <a:p>
            <a:pPr marL="0" indent="0">
              <a:buNone/>
            </a:pPr>
            <a:endParaRPr lang="en-US" sz="1800" dirty="0">
              <a:solidFill>
                <a:schemeClr val="accent5">
                  <a:lumMod val="75000"/>
                </a:schemeClr>
              </a:solidFill>
            </a:endParaRPr>
          </a:p>
          <a:p>
            <a:pPr marL="0" indent="0">
              <a:buNone/>
            </a:pPr>
            <a:endParaRPr lang="en-US" sz="1800" dirty="0">
              <a:solidFill>
                <a:schemeClr val="accent5">
                  <a:lumMod val="75000"/>
                </a:schemeClr>
              </a:solidFill>
            </a:endParaRPr>
          </a:p>
          <a:p>
            <a:pPr marL="0" indent="0">
              <a:buNone/>
            </a:pPr>
            <a:endParaRPr lang="en-US" sz="1800" dirty="0">
              <a:solidFill>
                <a:schemeClr val="accent5">
                  <a:lumMod val="75000"/>
                </a:schemeClr>
              </a:solidFill>
            </a:endParaRPr>
          </a:p>
          <a:p>
            <a:pPr marL="0" indent="0">
              <a:buNone/>
            </a:pPr>
            <a:endParaRPr lang="en-US" sz="1800" dirty="0">
              <a:solidFill>
                <a:schemeClr val="accent5">
                  <a:lumMod val="75000"/>
                </a:schemeClr>
              </a:solidFill>
            </a:endParaRPr>
          </a:p>
          <a:p>
            <a:pPr marL="0" indent="0">
              <a:buNone/>
            </a:pPr>
            <a:endParaRPr lang="en-US" sz="1800" dirty="0">
              <a:solidFill>
                <a:schemeClr val="accent5">
                  <a:lumMod val="75000"/>
                </a:schemeClr>
              </a:solidFill>
            </a:endParaRPr>
          </a:p>
          <a:p>
            <a:pPr marL="0" indent="0">
              <a:buNone/>
            </a:pPr>
            <a:endParaRPr lang="en-US" sz="1800" dirty="0">
              <a:solidFill>
                <a:schemeClr val="accent5">
                  <a:lumMod val="75000"/>
                </a:schemeClr>
              </a:solidFill>
            </a:endParaRPr>
          </a:p>
          <a:p>
            <a:pPr marL="0" indent="0">
              <a:buNone/>
            </a:pPr>
            <a:endParaRPr lang="en-US" sz="1800" dirty="0">
              <a:solidFill>
                <a:schemeClr val="accent5">
                  <a:lumMod val="75000"/>
                </a:schemeClr>
              </a:solidFill>
            </a:endParaRPr>
          </a:p>
          <a:p>
            <a:pPr marL="0" indent="0">
              <a:buNone/>
            </a:pPr>
            <a:endParaRPr lang="en-US" sz="1800" dirty="0">
              <a:solidFill>
                <a:schemeClr val="accent5">
                  <a:lumMod val="75000"/>
                </a:schemeClr>
              </a:solidFill>
            </a:endParaRPr>
          </a:p>
          <a:p>
            <a:pPr marL="0" indent="0">
              <a:buNone/>
            </a:pPr>
            <a:endParaRPr lang="en-US" sz="1800" dirty="0">
              <a:solidFill>
                <a:schemeClr val="accent5">
                  <a:lumMod val="75000"/>
                </a:schemeClr>
              </a:solidFill>
            </a:endParaRPr>
          </a:p>
          <a:p>
            <a:pPr marL="0" indent="0">
              <a:buNone/>
            </a:pPr>
            <a:endParaRPr lang="en-US" sz="1800" dirty="0">
              <a:solidFill>
                <a:schemeClr val="accent5">
                  <a:lumMod val="75000"/>
                </a:schemeClr>
              </a:solidFill>
            </a:endParaRPr>
          </a:p>
          <a:p>
            <a:pPr marL="0" indent="0">
              <a:buNone/>
            </a:pPr>
            <a:r>
              <a:rPr lang="en-US" sz="1800" dirty="0">
                <a:solidFill>
                  <a:schemeClr val="accent5">
                    <a:lumMod val="75000"/>
                  </a:schemeClr>
                </a:solidFill>
              </a:rPr>
              <a:t>As seen, most “values” are defined simply by LBTESTCD. But in the case of glucose, we also need to consider the value of LBCAT to distinguish between the blood chemistry and urinalysis results.  The urinalysis result is the only character one, and it has a code list associated with it.</a:t>
            </a:r>
          </a:p>
          <a:p>
            <a:pPr marL="0" indent="0">
              <a:buNone/>
            </a:pPr>
            <a:endParaRPr lang="en-US" dirty="0"/>
          </a:p>
        </p:txBody>
      </p:sp>
      <p:pic>
        <p:nvPicPr>
          <p:cNvPr id="6" name="Picture 5" descr="image">
            <a:extLst>
              <a:ext uri="{FF2B5EF4-FFF2-40B4-BE49-F238E27FC236}">
                <a16:creationId xmlns:a16="http://schemas.microsoft.com/office/drawing/2014/main" id="{B8584480-A271-488C-9A4B-B4C77FEEBB8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96752"/>
            <a:ext cx="7560840" cy="3816424"/>
          </a:xfrm>
          <a:prstGeom prst="rect">
            <a:avLst/>
          </a:prstGeom>
          <a:noFill/>
          <a:ln>
            <a:noFill/>
          </a:ln>
        </p:spPr>
      </p:pic>
    </p:spTree>
    <p:extLst>
      <p:ext uri="{BB962C8B-B14F-4D97-AF65-F5344CB8AC3E}">
        <p14:creationId xmlns:p14="http://schemas.microsoft.com/office/powerpoint/2010/main" val="2957233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2C73A1-60A9-4C6C-813F-BFDAE4840616}" type="slidenum">
              <a:rPr lang="en-IN" smtClean="0"/>
              <a:t>12</a:t>
            </a:fld>
            <a:endParaRPr lang="en-IN" dirty="0"/>
          </a:p>
        </p:txBody>
      </p:sp>
      <p:sp>
        <p:nvSpPr>
          <p:cNvPr id="3" name="Footer Placeholder 2"/>
          <p:cNvSpPr>
            <a:spLocks noGrp="1"/>
          </p:cNvSpPr>
          <p:nvPr>
            <p:ph type="ftr" sz="quarter" idx="11"/>
          </p:nvPr>
        </p:nvSpPr>
        <p:spPr>
          <a:xfrm>
            <a:off x="395536" y="6356350"/>
            <a:ext cx="5624264" cy="365125"/>
          </a:xfrm>
        </p:spPr>
        <p:txBody>
          <a:bodyPr/>
          <a:lstStyle/>
          <a:p>
            <a:pPr algn="l"/>
            <a:r>
              <a:rPr lang="en-IN" dirty="0"/>
              <a:t>Cytel Inc. Confidential &amp; Proprietary.</a:t>
            </a:r>
          </a:p>
        </p:txBody>
      </p:sp>
      <p:sp>
        <p:nvSpPr>
          <p:cNvPr id="11" name="Content Placeholder 10">
            <a:extLst>
              <a:ext uri="{FF2B5EF4-FFF2-40B4-BE49-F238E27FC236}">
                <a16:creationId xmlns:a16="http://schemas.microsoft.com/office/drawing/2014/main" id="{DB7EB84D-8165-4ED6-9923-DFCB158AA43A}"/>
              </a:ext>
            </a:extLst>
          </p:cNvPr>
          <p:cNvSpPr>
            <a:spLocks noGrp="1"/>
          </p:cNvSpPr>
          <p:nvPr>
            <p:ph idx="1"/>
          </p:nvPr>
        </p:nvSpPr>
        <p:spPr>
          <a:xfrm>
            <a:off x="457200" y="136526"/>
            <a:ext cx="8229600" cy="5989638"/>
          </a:xfrm>
        </p:spPr>
        <p:txBody>
          <a:bodyPr>
            <a:normAutofit/>
          </a:bodyPr>
          <a:lstStyle/>
          <a:p>
            <a:pPr marL="0" indent="0">
              <a:buNone/>
            </a:pPr>
            <a:r>
              <a:rPr lang="en-US" sz="2800" b="1" u="sng" dirty="0">
                <a:solidFill>
                  <a:schemeClr val="accent5">
                    <a:lumMod val="75000"/>
                  </a:schemeClr>
                </a:solidFill>
              </a:rPr>
              <a:t>Where Clause Metadata</a:t>
            </a:r>
          </a:p>
          <a:p>
            <a:pPr marL="0" indent="0">
              <a:buNone/>
            </a:pPr>
            <a:endParaRPr lang="en-US" sz="1800" dirty="0">
              <a:solidFill>
                <a:schemeClr val="accent5">
                  <a:lumMod val="75000"/>
                </a:schemeClr>
              </a:solidFill>
            </a:endParaRPr>
          </a:p>
          <a:p>
            <a:pPr marL="0" indent="0">
              <a:buNone/>
            </a:pPr>
            <a:r>
              <a:rPr lang="en-US" sz="1800" dirty="0">
                <a:solidFill>
                  <a:schemeClr val="accent5">
                    <a:lumMod val="75000"/>
                  </a:schemeClr>
                </a:solidFill>
              </a:rPr>
              <a:t>Although ‘where clauses’ exist in define.xml for every value level metadata item, they only need to be specified in the metadata spreadsheet for records </a:t>
            </a:r>
            <a:r>
              <a:rPr lang="en-US" sz="1800" b="1" dirty="0">
                <a:solidFill>
                  <a:schemeClr val="accent5">
                    <a:lumMod val="75000"/>
                  </a:schemeClr>
                </a:solidFill>
              </a:rPr>
              <a:t>that cannot be uniquely identified</a:t>
            </a:r>
            <a:r>
              <a:rPr lang="en-US" sz="1800" dirty="0">
                <a:solidFill>
                  <a:schemeClr val="accent5">
                    <a:lumMod val="75000"/>
                  </a:schemeClr>
                </a:solidFill>
              </a:rPr>
              <a:t> by only one variable value. </a:t>
            </a:r>
          </a:p>
          <a:p>
            <a:pPr marL="0" indent="0">
              <a:buNone/>
            </a:pPr>
            <a:endParaRPr lang="en-US" sz="1800" dirty="0">
              <a:solidFill>
                <a:schemeClr val="accent5">
                  <a:lumMod val="75000"/>
                </a:schemeClr>
              </a:solidFill>
            </a:endParaRPr>
          </a:p>
          <a:p>
            <a:pPr marL="0" indent="0">
              <a:buNone/>
            </a:pPr>
            <a:r>
              <a:rPr lang="en-US" sz="1800" dirty="0">
                <a:solidFill>
                  <a:schemeClr val="accent5">
                    <a:lumMod val="75000"/>
                  </a:schemeClr>
                </a:solidFill>
              </a:rPr>
              <a:t>For example, for albumin </a:t>
            </a:r>
            <a:r>
              <a:rPr lang="en-US" sz="1800" b="1" dirty="0">
                <a:solidFill>
                  <a:schemeClr val="accent5">
                    <a:lumMod val="75000"/>
                  </a:schemeClr>
                </a:solidFill>
              </a:rPr>
              <a:t>value-level metadata</a:t>
            </a:r>
            <a:r>
              <a:rPr lang="en-US" sz="1800" dirty="0">
                <a:solidFill>
                  <a:schemeClr val="accent5">
                    <a:lumMod val="75000"/>
                  </a:schemeClr>
                </a:solidFill>
              </a:rPr>
              <a:t>, the macro creates a WHERECLAUSEOID equal to WC.LB.ORRES.ALB, and this where clause is designed to check for LBTESTCD EQ ALB.  </a:t>
            </a:r>
          </a:p>
          <a:p>
            <a:pPr marL="0" indent="0">
              <a:buNone/>
            </a:pPr>
            <a:endParaRPr lang="en-US" sz="1800" dirty="0">
              <a:solidFill>
                <a:schemeClr val="accent5">
                  <a:lumMod val="75000"/>
                </a:schemeClr>
              </a:solidFill>
            </a:endParaRPr>
          </a:p>
          <a:p>
            <a:pPr marL="0" indent="0">
              <a:buNone/>
            </a:pPr>
            <a:r>
              <a:rPr lang="en-US" sz="1800" dirty="0">
                <a:solidFill>
                  <a:schemeClr val="accent5">
                    <a:lumMod val="75000"/>
                  </a:schemeClr>
                </a:solidFill>
              </a:rPr>
              <a:t>The following screen shot demonstrates how the glucose-related where clauses are captured in spreadsheet.</a:t>
            </a:r>
          </a:p>
          <a:p>
            <a:pPr marL="0" indent="0">
              <a:buNone/>
            </a:pPr>
            <a:endParaRPr lang="en-US" dirty="0"/>
          </a:p>
          <a:p>
            <a:pPr marL="0" indent="0">
              <a:buNone/>
            </a:pPr>
            <a:endParaRPr lang="en-US" dirty="0"/>
          </a:p>
        </p:txBody>
      </p:sp>
      <p:pic>
        <p:nvPicPr>
          <p:cNvPr id="2" name="Picture 1">
            <a:extLst>
              <a:ext uri="{FF2B5EF4-FFF2-40B4-BE49-F238E27FC236}">
                <a16:creationId xmlns:a16="http://schemas.microsoft.com/office/drawing/2014/main" id="{AF0A8AC0-9E3B-470D-919C-E898813FD8A7}"/>
              </a:ext>
            </a:extLst>
          </p:cNvPr>
          <p:cNvPicPr>
            <a:picLocks noChangeAspect="1"/>
          </p:cNvPicPr>
          <p:nvPr/>
        </p:nvPicPr>
        <p:blipFill>
          <a:blip r:embed="rId3"/>
          <a:stretch>
            <a:fillRect/>
          </a:stretch>
        </p:blipFill>
        <p:spPr>
          <a:xfrm>
            <a:off x="408606" y="4520936"/>
            <a:ext cx="8543925" cy="1162050"/>
          </a:xfrm>
          <a:prstGeom prst="rect">
            <a:avLst/>
          </a:prstGeom>
        </p:spPr>
      </p:pic>
    </p:spTree>
    <p:extLst>
      <p:ext uri="{BB962C8B-B14F-4D97-AF65-F5344CB8AC3E}">
        <p14:creationId xmlns:p14="http://schemas.microsoft.com/office/powerpoint/2010/main" val="914391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2C73A1-60A9-4C6C-813F-BFDAE4840616}" type="slidenum">
              <a:rPr lang="en-IN" smtClean="0"/>
              <a:t>13</a:t>
            </a:fld>
            <a:endParaRPr lang="en-IN" dirty="0"/>
          </a:p>
        </p:txBody>
      </p:sp>
      <p:sp>
        <p:nvSpPr>
          <p:cNvPr id="3" name="Footer Placeholder 2"/>
          <p:cNvSpPr>
            <a:spLocks noGrp="1"/>
          </p:cNvSpPr>
          <p:nvPr>
            <p:ph type="ftr" sz="quarter" idx="11"/>
          </p:nvPr>
        </p:nvSpPr>
        <p:spPr>
          <a:xfrm>
            <a:off x="395536" y="6356350"/>
            <a:ext cx="5624264" cy="365125"/>
          </a:xfrm>
        </p:spPr>
        <p:txBody>
          <a:bodyPr/>
          <a:lstStyle/>
          <a:p>
            <a:pPr algn="l"/>
            <a:r>
              <a:rPr lang="en-IN" dirty="0"/>
              <a:t>Cytel Inc. Confidential &amp; Proprietary.</a:t>
            </a:r>
          </a:p>
        </p:txBody>
      </p:sp>
      <p:sp>
        <p:nvSpPr>
          <p:cNvPr id="11" name="Content Placeholder 10">
            <a:extLst>
              <a:ext uri="{FF2B5EF4-FFF2-40B4-BE49-F238E27FC236}">
                <a16:creationId xmlns:a16="http://schemas.microsoft.com/office/drawing/2014/main" id="{DB7EB84D-8165-4ED6-9923-DFCB158AA43A}"/>
              </a:ext>
            </a:extLst>
          </p:cNvPr>
          <p:cNvSpPr>
            <a:spLocks noGrp="1"/>
          </p:cNvSpPr>
          <p:nvPr>
            <p:ph idx="1"/>
          </p:nvPr>
        </p:nvSpPr>
        <p:spPr>
          <a:xfrm>
            <a:off x="457200" y="136526"/>
            <a:ext cx="8229600" cy="5989638"/>
          </a:xfrm>
        </p:spPr>
        <p:txBody>
          <a:bodyPr>
            <a:normAutofit/>
          </a:bodyPr>
          <a:lstStyle/>
          <a:p>
            <a:pPr marL="0" indent="0">
              <a:buNone/>
            </a:pPr>
            <a:r>
              <a:rPr lang="en-US" sz="2800" b="1" u="sng" dirty="0">
                <a:solidFill>
                  <a:schemeClr val="accent5">
                    <a:lumMod val="75000"/>
                  </a:schemeClr>
                </a:solidFill>
              </a:rPr>
              <a:t>Computational Method Metadata</a:t>
            </a:r>
          </a:p>
          <a:p>
            <a:pPr marL="0" indent="0">
              <a:buNone/>
            </a:pPr>
            <a:endParaRPr lang="en-US" sz="2800" b="1" u="sng" dirty="0">
              <a:solidFill>
                <a:schemeClr val="accent5">
                  <a:lumMod val="75000"/>
                </a:schemeClr>
              </a:solidFill>
            </a:endParaRPr>
          </a:p>
          <a:p>
            <a:pPr marL="0" indent="0">
              <a:buNone/>
            </a:pPr>
            <a:r>
              <a:rPr lang="en-US" sz="1800" dirty="0">
                <a:solidFill>
                  <a:schemeClr val="accent5">
                    <a:lumMod val="75000"/>
                  </a:schemeClr>
                </a:solidFill>
              </a:rPr>
              <a:t>As the name suggests, the computations that takes place in SDTM data is stored here. </a:t>
            </a:r>
          </a:p>
          <a:p>
            <a:pPr marL="0" indent="0">
              <a:buNone/>
            </a:pPr>
            <a:endParaRPr lang="en-US" sz="1800" dirty="0">
              <a:solidFill>
                <a:schemeClr val="accent5">
                  <a:lumMod val="75000"/>
                </a:schemeClr>
              </a:solidFill>
            </a:endParaRPr>
          </a:p>
          <a:p>
            <a:pPr marL="0" indent="0">
              <a:buNone/>
            </a:pPr>
            <a:r>
              <a:rPr lang="en-US" sz="1800" dirty="0">
                <a:solidFill>
                  <a:schemeClr val="accent5">
                    <a:lumMod val="75000"/>
                  </a:schemeClr>
                </a:solidFill>
              </a:rPr>
              <a:t>Total scores for a questionnaire, derived laboratory values, and AGE variable in DM can be considered derived content. </a:t>
            </a:r>
          </a:p>
          <a:p>
            <a:pPr marL="0" indent="0">
              <a:buNone/>
            </a:pPr>
            <a:endParaRPr lang="en-US" sz="1800" dirty="0">
              <a:solidFill>
                <a:schemeClr val="accent5">
                  <a:lumMod val="75000"/>
                </a:schemeClr>
              </a:solidFill>
            </a:endParaRPr>
          </a:p>
          <a:p>
            <a:pPr marL="0" indent="0">
              <a:buNone/>
            </a:pPr>
            <a:r>
              <a:rPr lang="en-US" sz="1800" dirty="0">
                <a:solidFill>
                  <a:schemeClr val="accent5">
                    <a:lumMod val="75000"/>
                  </a:schemeClr>
                </a:solidFill>
              </a:rPr>
              <a:t>An example of Computational Method metadata is shown below;</a:t>
            </a:r>
          </a:p>
          <a:p>
            <a:pPr marL="0" indent="0">
              <a:buNone/>
            </a:pPr>
            <a:endParaRPr lang="en-US" dirty="0"/>
          </a:p>
        </p:txBody>
      </p:sp>
      <p:pic>
        <p:nvPicPr>
          <p:cNvPr id="2" name="Picture 1">
            <a:extLst>
              <a:ext uri="{FF2B5EF4-FFF2-40B4-BE49-F238E27FC236}">
                <a16:creationId xmlns:a16="http://schemas.microsoft.com/office/drawing/2014/main" id="{BFF4198B-1398-487F-9C87-65C07E138988}"/>
              </a:ext>
            </a:extLst>
          </p:cNvPr>
          <p:cNvPicPr>
            <a:picLocks noChangeAspect="1"/>
          </p:cNvPicPr>
          <p:nvPr/>
        </p:nvPicPr>
        <p:blipFill>
          <a:blip r:embed="rId3"/>
          <a:stretch>
            <a:fillRect/>
          </a:stretch>
        </p:blipFill>
        <p:spPr>
          <a:xfrm>
            <a:off x="27724" y="4221088"/>
            <a:ext cx="9144000" cy="783548"/>
          </a:xfrm>
          <a:prstGeom prst="rect">
            <a:avLst/>
          </a:prstGeom>
        </p:spPr>
      </p:pic>
    </p:spTree>
    <p:extLst>
      <p:ext uri="{BB962C8B-B14F-4D97-AF65-F5344CB8AC3E}">
        <p14:creationId xmlns:p14="http://schemas.microsoft.com/office/powerpoint/2010/main" val="843857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2C73A1-60A9-4C6C-813F-BFDAE4840616}" type="slidenum">
              <a:rPr lang="en-IN" smtClean="0"/>
              <a:t>14</a:t>
            </a:fld>
            <a:endParaRPr lang="en-IN" dirty="0"/>
          </a:p>
        </p:txBody>
      </p:sp>
      <p:sp>
        <p:nvSpPr>
          <p:cNvPr id="3" name="Footer Placeholder 2"/>
          <p:cNvSpPr>
            <a:spLocks noGrp="1"/>
          </p:cNvSpPr>
          <p:nvPr>
            <p:ph type="ftr" sz="quarter" idx="11"/>
          </p:nvPr>
        </p:nvSpPr>
        <p:spPr>
          <a:xfrm>
            <a:off x="395536" y="6356350"/>
            <a:ext cx="5624264" cy="365125"/>
          </a:xfrm>
        </p:spPr>
        <p:txBody>
          <a:bodyPr/>
          <a:lstStyle/>
          <a:p>
            <a:pPr algn="l"/>
            <a:r>
              <a:rPr lang="en-IN" dirty="0"/>
              <a:t>Cytel Inc. Confidential &amp; Proprietary.</a:t>
            </a:r>
          </a:p>
        </p:txBody>
      </p:sp>
      <p:sp>
        <p:nvSpPr>
          <p:cNvPr id="11" name="Content Placeholder 10">
            <a:extLst>
              <a:ext uri="{FF2B5EF4-FFF2-40B4-BE49-F238E27FC236}">
                <a16:creationId xmlns:a16="http://schemas.microsoft.com/office/drawing/2014/main" id="{DB7EB84D-8165-4ED6-9923-DFCB158AA43A}"/>
              </a:ext>
            </a:extLst>
          </p:cNvPr>
          <p:cNvSpPr>
            <a:spLocks noGrp="1"/>
          </p:cNvSpPr>
          <p:nvPr>
            <p:ph idx="1"/>
          </p:nvPr>
        </p:nvSpPr>
        <p:spPr>
          <a:xfrm>
            <a:off x="457200" y="136526"/>
            <a:ext cx="8229600" cy="5989638"/>
          </a:xfrm>
        </p:spPr>
        <p:txBody>
          <a:bodyPr>
            <a:normAutofit/>
          </a:bodyPr>
          <a:lstStyle/>
          <a:p>
            <a:pPr marL="0" indent="0">
              <a:buNone/>
            </a:pPr>
            <a:r>
              <a:rPr lang="en-US" sz="2800" b="1" u="sng" dirty="0">
                <a:solidFill>
                  <a:schemeClr val="accent5">
                    <a:lumMod val="75000"/>
                  </a:schemeClr>
                </a:solidFill>
              </a:rPr>
              <a:t>Comments Metadata</a:t>
            </a:r>
          </a:p>
          <a:p>
            <a:pPr marL="0" indent="0">
              <a:buNone/>
            </a:pPr>
            <a:endParaRPr lang="en-US" sz="2800" b="1" u="sng" dirty="0">
              <a:solidFill>
                <a:schemeClr val="accent5">
                  <a:lumMod val="75000"/>
                </a:schemeClr>
              </a:solidFill>
            </a:endParaRPr>
          </a:p>
          <a:p>
            <a:pPr marL="0" indent="0">
              <a:buNone/>
            </a:pPr>
            <a:r>
              <a:rPr lang="en-US" sz="1800" dirty="0">
                <a:solidFill>
                  <a:schemeClr val="accent5">
                    <a:lumMod val="75000"/>
                  </a:schemeClr>
                </a:solidFill>
              </a:rPr>
              <a:t>The Comments metadata spreadsheet provides a common place to specify unique comments. </a:t>
            </a:r>
          </a:p>
          <a:p>
            <a:pPr marL="0" indent="0">
              <a:buNone/>
            </a:pPr>
            <a:endParaRPr lang="en-US" sz="1800" dirty="0">
              <a:solidFill>
                <a:schemeClr val="accent5">
                  <a:lumMod val="75000"/>
                </a:schemeClr>
              </a:solidFill>
            </a:endParaRPr>
          </a:p>
          <a:p>
            <a:pPr marL="0" indent="0">
              <a:buNone/>
            </a:pPr>
            <a:r>
              <a:rPr lang="en-US" sz="1800" dirty="0">
                <a:solidFill>
                  <a:schemeClr val="accent5">
                    <a:lumMod val="75000"/>
                  </a:schemeClr>
                </a:solidFill>
              </a:rPr>
              <a:t>An example of Comments metadata is shown below;</a:t>
            </a:r>
          </a:p>
          <a:p>
            <a:pPr marL="0" indent="0">
              <a:buNone/>
            </a:pPr>
            <a:endParaRPr lang="en-US" sz="1800" dirty="0">
              <a:solidFill>
                <a:schemeClr val="accent5">
                  <a:lumMod val="75000"/>
                </a:schemeClr>
              </a:solidFill>
            </a:endParaRPr>
          </a:p>
          <a:p>
            <a:pPr marL="0" indent="0">
              <a:buNone/>
            </a:pPr>
            <a:endParaRPr lang="en-US" dirty="0"/>
          </a:p>
        </p:txBody>
      </p:sp>
      <p:pic>
        <p:nvPicPr>
          <p:cNvPr id="2" name="Picture 1">
            <a:extLst>
              <a:ext uri="{FF2B5EF4-FFF2-40B4-BE49-F238E27FC236}">
                <a16:creationId xmlns:a16="http://schemas.microsoft.com/office/drawing/2014/main" id="{00CB88E9-2D5C-44C9-A1B7-492E3234FEB0}"/>
              </a:ext>
            </a:extLst>
          </p:cNvPr>
          <p:cNvPicPr>
            <a:picLocks noChangeAspect="1"/>
          </p:cNvPicPr>
          <p:nvPr/>
        </p:nvPicPr>
        <p:blipFill>
          <a:blip r:embed="rId3"/>
          <a:stretch>
            <a:fillRect/>
          </a:stretch>
        </p:blipFill>
        <p:spPr>
          <a:xfrm>
            <a:off x="683568" y="3140968"/>
            <a:ext cx="7369870" cy="1050985"/>
          </a:xfrm>
          <a:prstGeom prst="rect">
            <a:avLst/>
          </a:prstGeom>
        </p:spPr>
      </p:pic>
    </p:spTree>
    <p:extLst>
      <p:ext uri="{BB962C8B-B14F-4D97-AF65-F5344CB8AC3E}">
        <p14:creationId xmlns:p14="http://schemas.microsoft.com/office/powerpoint/2010/main" val="4171825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2C73A1-60A9-4C6C-813F-BFDAE4840616}" type="slidenum">
              <a:rPr lang="en-IN" smtClean="0"/>
              <a:t>15</a:t>
            </a:fld>
            <a:endParaRPr lang="en-IN" dirty="0"/>
          </a:p>
        </p:txBody>
      </p:sp>
      <p:sp>
        <p:nvSpPr>
          <p:cNvPr id="3" name="Footer Placeholder 2"/>
          <p:cNvSpPr>
            <a:spLocks noGrp="1"/>
          </p:cNvSpPr>
          <p:nvPr>
            <p:ph type="ftr" sz="quarter" idx="11"/>
          </p:nvPr>
        </p:nvSpPr>
        <p:spPr>
          <a:xfrm>
            <a:off x="395536" y="6356350"/>
            <a:ext cx="5624264" cy="365125"/>
          </a:xfrm>
        </p:spPr>
        <p:txBody>
          <a:bodyPr/>
          <a:lstStyle/>
          <a:p>
            <a:pPr algn="l"/>
            <a:r>
              <a:rPr lang="en-IN" dirty="0"/>
              <a:t>Cytel Inc. Confidential &amp; Proprietary.</a:t>
            </a:r>
          </a:p>
        </p:txBody>
      </p:sp>
      <p:sp>
        <p:nvSpPr>
          <p:cNvPr id="11" name="Content Placeholder 10">
            <a:extLst>
              <a:ext uri="{FF2B5EF4-FFF2-40B4-BE49-F238E27FC236}">
                <a16:creationId xmlns:a16="http://schemas.microsoft.com/office/drawing/2014/main" id="{DB7EB84D-8165-4ED6-9923-DFCB158AA43A}"/>
              </a:ext>
            </a:extLst>
          </p:cNvPr>
          <p:cNvSpPr>
            <a:spLocks noGrp="1"/>
          </p:cNvSpPr>
          <p:nvPr>
            <p:ph idx="1"/>
          </p:nvPr>
        </p:nvSpPr>
        <p:spPr>
          <a:xfrm>
            <a:off x="457200" y="136526"/>
            <a:ext cx="8229600" cy="5989638"/>
          </a:xfrm>
        </p:spPr>
        <p:txBody>
          <a:bodyPr>
            <a:normAutofit/>
          </a:bodyPr>
          <a:lstStyle/>
          <a:p>
            <a:pPr marL="0" indent="0">
              <a:buNone/>
            </a:pPr>
            <a:r>
              <a:rPr lang="en-US" sz="2800" b="1" u="sng" dirty="0">
                <a:solidFill>
                  <a:schemeClr val="accent5">
                    <a:lumMod val="75000"/>
                  </a:schemeClr>
                </a:solidFill>
              </a:rPr>
              <a:t>External Links</a:t>
            </a:r>
          </a:p>
          <a:p>
            <a:pPr marL="0" indent="0">
              <a:buNone/>
            </a:pPr>
            <a:endParaRPr lang="en-US" sz="2800" b="1" u="sng" dirty="0">
              <a:solidFill>
                <a:schemeClr val="accent5">
                  <a:lumMod val="75000"/>
                </a:schemeClr>
              </a:solidFill>
            </a:endParaRPr>
          </a:p>
          <a:p>
            <a:pPr marL="0" indent="0">
              <a:buNone/>
            </a:pPr>
            <a:r>
              <a:rPr lang="en-US" sz="1800" dirty="0">
                <a:solidFill>
                  <a:schemeClr val="accent5">
                    <a:lumMod val="75000"/>
                  </a:schemeClr>
                </a:solidFill>
              </a:rPr>
              <a:t>The SDTM define file has links to two documents: the annotated CRFs and a reviewer’s guide.  Adding to those, any additional supplemental documents should now be specified in the </a:t>
            </a:r>
            <a:r>
              <a:rPr lang="en-US" sz="1800" b="1" dirty="0">
                <a:solidFill>
                  <a:schemeClr val="accent5">
                    <a:lumMod val="75000"/>
                  </a:schemeClr>
                </a:solidFill>
              </a:rPr>
              <a:t>External Links </a:t>
            </a:r>
            <a:r>
              <a:rPr lang="en-US" sz="1800" dirty="0">
                <a:solidFill>
                  <a:schemeClr val="accent5">
                    <a:lumMod val="75000"/>
                  </a:schemeClr>
                </a:solidFill>
              </a:rPr>
              <a:t>spreadsheet.  </a:t>
            </a:r>
          </a:p>
          <a:p>
            <a:pPr marL="0" indent="0">
              <a:buNone/>
            </a:pPr>
            <a:endParaRPr lang="en-US" sz="1800" dirty="0">
              <a:solidFill>
                <a:schemeClr val="accent5">
                  <a:lumMod val="75000"/>
                </a:schemeClr>
              </a:solidFill>
            </a:endParaRPr>
          </a:p>
          <a:p>
            <a:pPr marL="0" indent="0">
              <a:buNone/>
            </a:pPr>
            <a:r>
              <a:rPr lang="en-US" sz="1800" dirty="0">
                <a:solidFill>
                  <a:schemeClr val="accent5">
                    <a:lumMod val="75000"/>
                  </a:schemeClr>
                </a:solidFill>
              </a:rPr>
              <a:t>An example of External Links is shown below;</a:t>
            </a:r>
          </a:p>
          <a:p>
            <a:pPr marL="0" indent="0">
              <a:buNone/>
            </a:pPr>
            <a:endParaRPr lang="en-US" sz="1800" dirty="0">
              <a:solidFill>
                <a:schemeClr val="accent5">
                  <a:lumMod val="75000"/>
                </a:schemeClr>
              </a:solidFill>
            </a:endParaRPr>
          </a:p>
          <a:p>
            <a:pPr marL="0" indent="0">
              <a:buNone/>
            </a:pPr>
            <a:endParaRPr lang="en-US" sz="1800" dirty="0">
              <a:solidFill>
                <a:schemeClr val="accent5">
                  <a:lumMod val="75000"/>
                </a:schemeClr>
              </a:solidFill>
            </a:endParaRPr>
          </a:p>
        </p:txBody>
      </p:sp>
      <p:pic>
        <p:nvPicPr>
          <p:cNvPr id="2" name="Picture 1">
            <a:extLst>
              <a:ext uri="{FF2B5EF4-FFF2-40B4-BE49-F238E27FC236}">
                <a16:creationId xmlns:a16="http://schemas.microsoft.com/office/drawing/2014/main" id="{425CD315-BF3A-499A-B159-8F5426471351}"/>
              </a:ext>
            </a:extLst>
          </p:cNvPr>
          <p:cNvPicPr>
            <a:picLocks noChangeAspect="1"/>
          </p:cNvPicPr>
          <p:nvPr/>
        </p:nvPicPr>
        <p:blipFill>
          <a:blip r:embed="rId3"/>
          <a:stretch>
            <a:fillRect/>
          </a:stretch>
        </p:blipFill>
        <p:spPr>
          <a:xfrm>
            <a:off x="422940" y="3429000"/>
            <a:ext cx="8352929" cy="576064"/>
          </a:xfrm>
          <a:prstGeom prst="rect">
            <a:avLst/>
          </a:prstGeom>
        </p:spPr>
      </p:pic>
    </p:spTree>
    <p:extLst>
      <p:ext uri="{BB962C8B-B14F-4D97-AF65-F5344CB8AC3E}">
        <p14:creationId xmlns:p14="http://schemas.microsoft.com/office/powerpoint/2010/main" val="1335853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p:spPr>
        <p:txBody>
          <a:bodyPr/>
          <a:lstStyle/>
          <a:p>
            <a:fld id="{7E2C73A1-60A9-4C6C-813F-BFDAE4840616}" type="slidenum">
              <a:rPr lang="en-IN" smtClean="0"/>
              <a:t>16</a:t>
            </a:fld>
            <a:endParaRPr lang="en-IN" dirty="0"/>
          </a:p>
        </p:txBody>
      </p:sp>
      <p:sp>
        <p:nvSpPr>
          <p:cNvPr id="3" name="Footer Placeholder 2"/>
          <p:cNvSpPr>
            <a:spLocks noGrp="1"/>
          </p:cNvSpPr>
          <p:nvPr>
            <p:ph type="ftr" sz="quarter" idx="11"/>
          </p:nvPr>
        </p:nvSpPr>
        <p:spPr>
          <a:xfrm>
            <a:off x="395536" y="6356350"/>
            <a:ext cx="5624264" cy="365125"/>
          </a:xfrm>
        </p:spPr>
        <p:txBody>
          <a:bodyPr/>
          <a:lstStyle/>
          <a:p>
            <a:pPr algn="l"/>
            <a:r>
              <a:rPr lang="en-IN"/>
              <a:t>Cytel Inc. Confidential &amp; Proprietary.</a:t>
            </a:r>
            <a:endParaRPr lang="en-IN" dirty="0"/>
          </a:p>
        </p:txBody>
      </p:sp>
      <p:sp>
        <p:nvSpPr>
          <p:cNvPr id="11" name="Content Placeholder 10">
            <a:extLst>
              <a:ext uri="{FF2B5EF4-FFF2-40B4-BE49-F238E27FC236}">
                <a16:creationId xmlns:a16="http://schemas.microsoft.com/office/drawing/2014/main" id="{DB7EB84D-8165-4ED6-9923-DFCB158AA43A}"/>
              </a:ext>
            </a:extLst>
          </p:cNvPr>
          <p:cNvSpPr>
            <a:spLocks noGrp="1"/>
          </p:cNvSpPr>
          <p:nvPr>
            <p:ph idx="1"/>
          </p:nvPr>
        </p:nvSpPr>
        <p:spPr>
          <a:xfrm>
            <a:off x="457200" y="136526"/>
            <a:ext cx="8229600" cy="5989638"/>
          </a:xfrm>
        </p:spPr>
        <p:txBody>
          <a:bodyPr>
            <a:normAutofit/>
          </a:bodyPr>
          <a:lstStyle/>
          <a:p>
            <a:pPr marL="0" indent="0">
              <a:buNone/>
            </a:pPr>
            <a:r>
              <a:rPr lang="en-US" sz="2800" b="1" u="sng">
                <a:solidFill>
                  <a:schemeClr val="accent5">
                    <a:lumMod val="75000"/>
                  </a:schemeClr>
                </a:solidFill>
              </a:rPr>
              <a:t>Define File Header Metadata</a:t>
            </a:r>
          </a:p>
          <a:p>
            <a:pPr marL="0" indent="0">
              <a:buNone/>
            </a:pPr>
            <a:endParaRPr lang="en-US" sz="2800" b="1" u="sng">
              <a:solidFill>
                <a:schemeClr val="accent5">
                  <a:lumMod val="75000"/>
                </a:schemeClr>
              </a:solidFill>
            </a:endParaRPr>
          </a:p>
          <a:p>
            <a:pPr marL="0" indent="0">
              <a:buNone/>
            </a:pPr>
            <a:r>
              <a:rPr lang="en-US" sz="1800">
                <a:solidFill>
                  <a:schemeClr val="accent5">
                    <a:lumMod val="75000"/>
                  </a:schemeClr>
                </a:solidFill>
              </a:rPr>
              <a:t>The header information for define.xml is described below;</a:t>
            </a:r>
          </a:p>
          <a:p>
            <a:pPr marL="0" indent="0">
              <a:buNone/>
            </a:pPr>
            <a:endParaRPr lang="en-US" sz="1800">
              <a:solidFill>
                <a:schemeClr val="accent5">
                  <a:lumMod val="75000"/>
                </a:schemeClr>
              </a:solidFill>
            </a:endParaRPr>
          </a:p>
          <a:p>
            <a:pPr marL="0" indent="0">
              <a:buNone/>
            </a:pPr>
            <a:endParaRPr lang="en-US" sz="1800" dirty="0">
              <a:solidFill>
                <a:schemeClr val="accent5">
                  <a:lumMod val="75000"/>
                </a:schemeClr>
              </a:solidFill>
            </a:endParaRPr>
          </a:p>
        </p:txBody>
      </p:sp>
      <p:pic>
        <p:nvPicPr>
          <p:cNvPr id="6" name="Picture 5">
            <a:extLst>
              <a:ext uri="{FF2B5EF4-FFF2-40B4-BE49-F238E27FC236}">
                <a16:creationId xmlns:a16="http://schemas.microsoft.com/office/drawing/2014/main" id="{4DF8B40E-1EE6-4402-8167-C8CC1FAF57E9}"/>
              </a:ext>
            </a:extLst>
          </p:cNvPr>
          <p:cNvPicPr>
            <a:picLocks noChangeAspect="1"/>
          </p:cNvPicPr>
          <p:nvPr/>
        </p:nvPicPr>
        <p:blipFill>
          <a:blip r:embed="rId3"/>
          <a:stretch>
            <a:fillRect/>
          </a:stretch>
        </p:blipFill>
        <p:spPr>
          <a:xfrm>
            <a:off x="28575" y="2619375"/>
            <a:ext cx="9086850" cy="1619250"/>
          </a:xfrm>
          <a:prstGeom prst="rect">
            <a:avLst/>
          </a:prstGeom>
        </p:spPr>
      </p:pic>
    </p:spTree>
    <p:extLst>
      <p:ext uri="{BB962C8B-B14F-4D97-AF65-F5344CB8AC3E}">
        <p14:creationId xmlns:p14="http://schemas.microsoft.com/office/powerpoint/2010/main" val="3806292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2C73A1-60A9-4C6C-813F-BFDAE4840616}" type="slidenum">
              <a:rPr lang="en-IN" smtClean="0"/>
              <a:t>17</a:t>
            </a:fld>
            <a:endParaRPr lang="en-IN" dirty="0"/>
          </a:p>
        </p:txBody>
      </p:sp>
      <p:sp>
        <p:nvSpPr>
          <p:cNvPr id="3" name="Footer Placeholder 2"/>
          <p:cNvSpPr>
            <a:spLocks noGrp="1"/>
          </p:cNvSpPr>
          <p:nvPr>
            <p:ph type="ftr" sz="quarter" idx="11"/>
          </p:nvPr>
        </p:nvSpPr>
        <p:spPr>
          <a:xfrm>
            <a:off x="395536" y="6356350"/>
            <a:ext cx="5624264" cy="365125"/>
          </a:xfrm>
        </p:spPr>
        <p:txBody>
          <a:bodyPr/>
          <a:lstStyle/>
          <a:p>
            <a:pPr algn="l"/>
            <a:r>
              <a:rPr lang="en-IN" dirty="0"/>
              <a:t>Cytel Inc. Confidential &amp; Proprietary.</a:t>
            </a:r>
          </a:p>
        </p:txBody>
      </p:sp>
      <p:sp>
        <p:nvSpPr>
          <p:cNvPr id="11" name="Content Placeholder 10">
            <a:extLst>
              <a:ext uri="{FF2B5EF4-FFF2-40B4-BE49-F238E27FC236}">
                <a16:creationId xmlns:a16="http://schemas.microsoft.com/office/drawing/2014/main" id="{DB7EB84D-8165-4ED6-9923-DFCB158AA43A}"/>
              </a:ext>
            </a:extLst>
          </p:cNvPr>
          <p:cNvSpPr>
            <a:spLocks noGrp="1"/>
          </p:cNvSpPr>
          <p:nvPr>
            <p:ph idx="1"/>
          </p:nvPr>
        </p:nvSpPr>
        <p:spPr>
          <a:xfrm>
            <a:off x="457200" y="136526"/>
            <a:ext cx="8229600" cy="5989638"/>
          </a:xfrm>
        </p:spPr>
        <p:txBody>
          <a:bodyPr>
            <a:normAutofit/>
          </a:bodyPr>
          <a:lstStyle/>
          <a:p>
            <a:pPr marL="0" indent="0">
              <a:buNone/>
            </a:pPr>
            <a:r>
              <a:rPr lang="en-US" sz="2800" b="1" u="sng" dirty="0">
                <a:solidFill>
                  <a:schemeClr val="accent5">
                    <a:lumMod val="75000"/>
                  </a:schemeClr>
                </a:solidFill>
              </a:rPr>
              <a:t>Summary</a:t>
            </a:r>
          </a:p>
          <a:p>
            <a:pPr marL="0" indent="0">
              <a:buNone/>
            </a:pPr>
            <a:endParaRPr lang="en-US" sz="2800" b="1" u="sng" dirty="0">
              <a:solidFill>
                <a:schemeClr val="accent5">
                  <a:lumMod val="75000"/>
                </a:schemeClr>
              </a:solidFill>
            </a:endParaRPr>
          </a:p>
          <a:p>
            <a:pPr marL="0" indent="0">
              <a:buNone/>
            </a:pPr>
            <a:r>
              <a:rPr lang="en-US" sz="1900" dirty="0">
                <a:solidFill>
                  <a:schemeClr val="accent5">
                    <a:lumMod val="75000"/>
                  </a:schemeClr>
                </a:solidFill>
              </a:rPr>
              <a:t>The best approach to implement SDTM in Base SAS is through the heavy use of metadata to drive the conversion process.</a:t>
            </a:r>
          </a:p>
          <a:p>
            <a:pPr marL="0" indent="0">
              <a:buNone/>
            </a:pPr>
            <a:endParaRPr lang="en-US" sz="1900" dirty="0">
              <a:solidFill>
                <a:schemeClr val="accent5">
                  <a:lumMod val="75000"/>
                </a:schemeClr>
              </a:solidFill>
            </a:endParaRPr>
          </a:p>
          <a:p>
            <a:pPr marL="0" indent="0">
              <a:buNone/>
            </a:pPr>
            <a:r>
              <a:rPr lang="en-US" sz="1900" dirty="0">
                <a:solidFill>
                  <a:schemeClr val="accent5">
                    <a:lumMod val="75000"/>
                  </a:schemeClr>
                </a:solidFill>
              </a:rPr>
              <a:t>Build a metadata repository to hold your SDTM metadata, both to make conversions easier and to make building define.xml file possible.</a:t>
            </a:r>
          </a:p>
          <a:p>
            <a:pPr marL="0" indent="0">
              <a:buNone/>
            </a:pPr>
            <a:endParaRPr lang="en-US" sz="1900" dirty="0">
              <a:solidFill>
                <a:schemeClr val="accent5">
                  <a:lumMod val="75000"/>
                </a:schemeClr>
              </a:solidFill>
            </a:endParaRPr>
          </a:p>
          <a:p>
            <a:pPr marL="0" indent="0">
              <a:buNone/>
            </a:pPr>
            <a:endParaRPr lang="en-US" sz="1800" dirty="0">
              <a:solidFill>
                <a:schemeClr val="accent5">
                  <a:lumMod val="75000"/>
                </a:schemeClr>
              </a:solidFill>
            </a:endParaRPr>
          </a:p>
        </p:txBody>
      </p:sp>
    </p:spTree>
    <p:extLst>
      <p:ext uri="{BB962C8B-B14F-4D97-AF65-F5344CB8AC3E}">
        <p14:creationId xmlns:p14="http://schemas.microsoft.com/office/powerpoint/2010/main" val="3248071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2C73A1-60A9-4C6C-813F-BFDAE4840616}" type="slidenum">
              <a:rPr lang="en-IN" smtClean="0"/>
              <a:t>18</a:t>
            </a:fld>
            <a:endParaRPr lang="en-IN" dirty="0"/>
          </a:p>
        </p:txBody>
      </p:sp>
      <p:sp>
        <p:nvSpPr>
          <p:cNvPr id="3" name="Footer Placeholder 2"/>
          <p:cNvSpPr>
            <a:spLocks noGrp="1"/>
          </p:cNvSpPr>
          <p:nvPr>
            <p:ph type="ftr" sz="quarter" idx="11"/>
          </p:nvPr>
        </p:nvSpPr>
        <p:spPr>
          <a:xfrm>
            <a:off x="395536" y="6356350"/>
            <a:ext cx="5624264" cy="365125"/>
          </a:xfrm>
        </p:spPr>
        <p:txBody>
          <a:bodyPr/>
          <a:lstStyle/>
          <a:p>
            <a:pPr algn="l"/>
            <a:r>
              <a:rPr lang="en-IN" dirty="0"/>
              <a:t>Cytel Inc. Confidential &amp; Proprietary.</a:t>
            </a:r>
          </a:p>
        </p:txBody>
      </p:sp>
      <p:sp>
        <p:nvSpPr>
          <p:cNvPr id="11" name="Content Placeholder 10">
            <a:extLst>
              <a:ext uri="{FF2B5EF4-FFF2-40B4-BE49-F238E27FC236}">
                <a16:creationId xmlns:a16="http://schemas.microsoft.com/office/drawing/2014/main" id="{DB7EB84D-8165-4ED6-9923-DFCB158AA43A}"/>
              </a:ext>
            </a:extLst>
          </p:cNvPr>
          <p:cNvSpPr>
            <a:spLocks noGrp="1"/>
          </p:cNvSpPr>
          <p:nvPr>
            <p:ph idx="1"/>
          </p:nvPr>
        </p:nvSpPr>
        <p:spPr>
          <a:xfrm>
            <a:off x="457200" y="136526"/>
            <a:ext cx="8229600" cy="5989638"/>
          </a:xfrm>
        </p:spPr>
        <p:txBody>
          <a:bodyPr>
            <a:normAutofit/>
          </a:bodyPr>
          <a:lstStyle/>
          <a:p>
            <a:pPr marL="0" indent="0">
              <a:buNone/>
            </a:pPr>
            <a:r>
              <a:rPr lang="en-US" sz="2800" b="1" u="sng" dirty="0">
                <a:solidFill>
                  <a:schemeClr val="accent5">
                    <a:lumMod val="75000"/>
                  </a:schemeClr>
                </a:solidFill>
              </a:rPr>
              <a:t>Reference</a:t>
            </a:r>
          </a:p>
          <a:p>
            <a:pPr marL="0" indent="0">
              <a:buNone/>
            </a:pPr>
            <a:endParaRPr lang="en-US" sz="2800" b="1" u="sng" dirty="0">
              <a:solidFill>
                <a:schemeClr val="accent5">
                  <a:lumMod val="75000"/>
                </a:schemeClr>
              </a:solidFill>
            </a:endParaRPr>
          </a:p>
          <a:p>
            <a:r>
              <a:rPr lang="en-US" sz="1800" b="1" dirty="0">
                <a:solidFill>
                  <a:schemeClr val="accent5">
                    <a:lumMod val="75000"/>
                  </a:schemeClr>
                </a:solidFill>
              </a:rPr>
              <a:t>Implementing CDISC Using SAS </a:t>
            </a:r>
            <a:r>
              <a:rPr lang="en-US" sz="1800" dirty="0">
                <a:solidFill>
                  <a:schemeClr val="accent5">
                    <a:lumMod val="75000"/>
                  </a:schemeClr>
                </a:solidFill>
              </a:rPr>
              <a:t>– </a:t>
            </a:r>
            <a:r>
              <a:rPr lang="en-US" sz="1800" i="1" dirty="0">
                <a:solidFill>
                  <a:schemeClr val="accent5">
                    <a:lumMod val="75000"/>
                  </a:schemeClr>
                </a:solidFill>
              </a:rPr>
              <a:t>Jack </a:t>
            </a:r>
            <a:r>
              <a:rPr lang="en-US" sz="1800" i="1" dirty="0" err="1">
                <a:solidFill>
                  <a:schemeClr val="accent5">
                    <a:lumMod val="75000"/>
                  </a:schemeClr>
                </a:solidFill>
              </a:rPr>
              <a:t>Shostak</a:t>
            </a:r>
            <a:r>
              <a:rPr lang="en-US" sz="1800" i="1" dirty="0">
                <a:solidFill>
                  <a:schemeClr val="accent5">
                    <a:lumMod val="75000"/>
                  </a:schemeClr>
                </a:solidFill>
              </a:rPr>
              <a:t> &amp; Chris Holland</a:t>
            </a:r>
            <a:r>
              <a:rPr lang="en-US" sz="1800" dirty="0">
                <a:solidFill>
                  <a:schemeClr val="accent5">
                    <a:lumMod val="75000"/>
                  </a:schemeClr>
                </a:solidFill>
              </a:rPr>
              <a:t>.</a:t>
            </a:r>
          </a:p>
          <a:p>
            <a:pPr marL="0" indent="0">
              <a:buNone/>
            </a:pPr>
            <a:endParaRPr lang="en-US" sz="1800" dirty="0">
              <a:solidFill>
                <a:schemeClr val="accent5">
                  <a:lumMod val="75000"/>
                </a:schemeClr>
              </a:solidFill>
            </a:endParaRPr>
          </a:p>
        </p:txBody>
      </p:sp>
    </p:spTree>
    <p:extLst>
      <p:ext uri="{BB962C8B-B14F-4D97-AF65-F5344CB8AC3E}">
        <p14:creationId xmlns:p14="http://schemas.microsoft.com/office/powerpoint/2010/main" val="1361041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2C73A1-60A9-4C6C-813F-BFDAE4840616}" type="slidenum">
              <a:rPr lang="en-IN" smtClean="0"/>
              <a:t>19</a:t>
            </a:fld>
            <a:endParaRPr lang="en-IN" dirty="0"/>
          </a:p>
        </p:txBody>
      </p:sp>
      <p:sp>
        <p:nvSpPr>
          <p:cNvPr id="3" name="Footer Placeholder 2"/>
          <p:cNvSpPr>
            <a:spLocks noGrp="1"/>
          </p:cNvSpPr>
          <p:nvPr>
            <p:ph type="ftr" sz="quarter" idx="11"/>
          </p:nvPr>
        </p:nvSpPr>
        <p:spPr>
          <a:xfrm>
            <a:off x="395536" y="6356350"/>
            <a:ext cx="5624264" cy="365125"/>
          </a:xfrm>
        </p:spPr>
        <p:txBody>
          <a:bodyPr/>
          <a:lstStyle/>
          <a:p>
            <a:pPr algn="l"/>
            <a:r>
              <a:rPr lang="en-IN" dirty="0"/>
              <a:t>Cytel Inc. Confidential &amp; Proprietary.</a:t>
            </a:r>
          </a:p>
        </p:txBody>
      </p:sp>
      <p:sp>
        <p:nvSpPr>
          <p:cNvPr id="11" name="Content Placeholder 10">
            <a:extLst>
              <a:ext uri="{FF2B5EF4-FFF2-40B4-BE49-F238E27FC236}">
                <a16:creationId xmlns:a16="http://schemas.microsoft.com/office/drawing/2014/main" id="{DB7EB84D-8165-4ED6-9923-DFCB158AA43A}"/>
              </a:ext>
            </a:extLst>
          </p:cNvPr>
          <p:cNvSpPr>
            <a:spLocks noGrp="1"/>
          </p:cNvSpPr>
          <p:nvPr>
            <p:ph idx="1"/>
          </p:nvPr>
        </p:nvSpPr>
        <p:spPr>
          <a:xfrm>
            <a:off x="457200" y="136526"/>
            <a:ext cx="8229600" cy="5989638"/>
          </a:xfrm>
        </p:spPr>
        <p:txBody>
          <a:bodyPr anchor="ctr">
            <a:normAutofit/>
          </a:bodyPr>
          <a:lstStyle/>
          <a:p>
            <a:pPr marL="0" indent="0" algn="ctr">
              <a:buNone/>
            </a:pPr>
            <a:r>
              <a:rPr lang="en-US" sz="2800" b="1" dirty="0">
                <a:solidFill>
                  <a:schemeClr val="accent5">
                    <a:lumMod val="75000"/>
                  </a:schemeClr>
                </a:solidFill>
              </a:rPr>
              <a:t>Questions?</a:t>
            </a:r>
          </a:p>
          <a:p>
            <a:pPr marL="0" indent="0">
              <a:buNone/>
            </a:pPr>
            <a:endParaRPr lang="en-US" sz="2800" b="1" u="sng" dirty="0">
              <a:solidFill>
                <a:schemeClr val="accent5">
                  <a:lumMod val="75000"/>
                </a:schemeClr>
              </a:solidFill>
            </a:endParaRPr>
          </a:p>
          <a:p>
            <a:pPr marL="0" indent="0">
              <a:buNone/>
            </a:pPr>
            <a:endParaRPr lang="en-US" sz="1800" dirty="0">
              <a:solidFill>
                <a:schemeClr val="accent5">
                  <a:lumMod val="75000"/>
                </a:schemeClr>
              </a:solidFill>
            </a:endParaRPr>
          </a:p>
        </p:txBody>
      </p:sp>
    </p:spTree>
    <p:extLst>
      <p:ext uri="{BB962C8B-B14F-4D97-AF65-F5344CB8AC3E}">
        <p14:creationId xmlns:p14="http://schemas.microsoft.com/office/powerpoint/2010/main" val="2082528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152"/>
            <a:ext cx="8229600" cy="6096198"/>
          </a:xfrm>
        </p:spPr>
        <p:txBody>
          <a:bodyPr wrap="none" anchor="t">
            <a:normAutofit fontScale="90000"/>
          </a:bodyPr>
          <a:lstStyle/>
          <a:p>
            <a:pPr algn="l"/>
            <a:r>
              <a:rPr lang="en-US" sz="3100" b="1" dirty="0">
                <a:solidFill>
                  <a:schemeClr val="accent5">
                    <a:lumMod val="75000"/>
                  </a:schemeClr>
                </a:solidFill>
                <a:latin typeface="+mn-lt"/>
              </a:rPr>
              <a:t>What is SDTM Metadata?</a:t>
            </a:r>
            <a:br>
              <a:rPr lang="en-US" sz="3200" b="1" dirty="0">
                <a:solidFill>
                  <a:schemeClr val="accent5">
                    <a:lumMod val="75000"/>
                  </a:schemeClr>
                </a:solidFill>
                <a:latin typeface="+mn-lt"/>
              </a:rPr>
            </a:br>
            <a:br>
              <a:rPr lang="en-US" sz="3200" b="1" dirty="0">
                <a:solidFill>
                  <a:schemeClr val="accent5">
                    <a:lumMod val="75000"/>
                  </a:schemeClr>
                </a:solidFill>
                <a:latin typeface="+mn-lt"/>
              </a:rPr>
            </a:br>
            <a:r>
              <a:rPr lang="en-US" sz="2000" dirty="0">
                <a:solidFill>
                  <a:schemeClr val="accent5">
                    <a:lumMod val="75000"/>
                  </a:schemeClr>
                </a:solidFill>
                <a:latin typeface="+mn-lt"/>
              </a:rPr>
              <a:t>SDTM Metadata is a set of inputs from various sources which is used to build </a:t>
            </a:r>
            <a:br>
              <a:rPr lang="en-US" sz="2000" dirty="0">
                <a:solidFill>
                  <a:schemeClr val="accent5">
                    <a:lumMod val="75000"/>
                  </a:schemeClr>
                </a:solidFill>
                <a:latin typeface="+mn-lt"/>
              </a:rPr>
            </a:br>
            <a:r>
              <a:rPr lang="en-US" sz="2000" dirty="0">
                <a:solidFill>
                  <a:schemeClr val="accent5">
                    <a:lumMod val="75000"/>
                  </a:schemeClr>
                </a:solidFill>
                <a:latin typeface="+mn-lt"/>
              </a:rPr>
              <a:t>SDTM datasets in an effective way. </a:t>
            </a:r>
            <a:br>
              <a:rPr lang="en-US" sz="2000" dirty="0">
                <a:solidFill>
                  <a:schemeClr val="accent5">
                    <a:lumMod val="75000"/>
                  </a:schemeClr>
                </a:solidFill>
                <a:latin typeface="+mn-lt"/>
              </a:rPr>
            </a:br>
            <a:br>
              <a:rPr lang="en-US" sz="2000" dirty="0">
                <a:solidFill>
                  <a:schemeClr val="accent5">
                    <a:lumMod val="75000"/>
                  </a:schemeClr>
                </a:solidFill>
                <a:latin typeface="+mn-lt"/>
              </a:rPr>
            </a:br>
            <a:r>
              <a:rPr lang="en-US" sz="2000" dirty="0">
                <a:solidFill>
                  <a:schemeClr val="accent5">
                    <a:lumMod val="75000"/>
                  </a:schemeClr>
                </a:solidFill>
                <a:latin typeface="+mn-lt"/>
              </a:rPr>
              <a:t>Let’s look into a sample SAS code:</a:t>
            </a:r>
            <a:br>
              <a:rPr lang="en-US" sz="2000" dirty="0">
                <a:solidFill>
                  <a:schemeClr val="accent5">
                    <a:lumMod val="75000"/>
                  </a:schemeClr>
                </a:solidFill>
                <a:latin typeface="+mn-lt"/>
              </a:rPr>
            </a:br>
            <a:br>
              <a:rPr lang="en-US" sz="2000" dirty="0">
                <a:solidFill>
                  <a:schemeClr val="accent5">
                    <a:lumMod val="75000"/>
                  </a:schemeClr>
                </a:solidFill>
                <a:latin typeface="+mn-lt"/>
              </a:rPr>
            </a:br>
            <a:r>
              <a:rPr lang="en-US" sz="2000" i="1" dirty="0">
                <a:solidFill>
                  <a:schemeClr val="accent5">
                    <a:lumMod val="75000"/>
                  </a:schemeClr>
                </a:solidFill>
                <a:latin typeface="+mn-lt"/>
              </a:rPr>
              <a:t>data dm;</a:t>
            </a:r>
            <a:br>
              <a:rPr lang="en-US" sz="2000" i="1" dirty="0">
                <a:solidFill>
                  <a:schemeClr val="accent5">
                    <a:lumMod val="75000"/>
                  </a:schemeClr>
                </a:solidFill>
                <a:latin typeface="+mn-lt"/>
              </a:rPr>
            </a:br>
            <a:r>
              <a:rPr lang="en-US" sz="2000" i="1" dirty="0">
                <a:solidFill>
                  <a:schemeClr val="accent5">
                    <a:lumMod val="75000"/>
                  </a:schemeClr>
                </a:solidFill>
                <a:latin typeface="+mn-lt"/>
              </a:rPr>
              <a:t>  set </a:t>
            </a:r>
            <a:r>
              <a:rPr lang="en-US" sz="2000" i="1" dirty="0" err="1">
                <a:solidFill>
                  <a:schemeClr val="accent5">
                    <a:lumMod val="75000"/>
                  </a:schemeClr>
                </a:solidFill>
                <a:latin typeface="+mn-lt"/>
              </a:rPr>
              <a:t>sourcedata.demographics</a:t>
            </a:r>
            <a:r>
              <a:rPr lang="en-US" sz="2000" i="1" dirty="0">
                <a:solidFill>
                  <a:schemeClr val="accent5">
                    <a:lumMod val="75000"/>
                  </a:schemeClr>
                </a:solidFill>
                <a:latin typeface="+mn-lt"/>
              </a:rPr>
              <a:t>;</a:t>
            </a:r>
            <a:br>
              <a:rPr lang="en-US" sz="2000" i="1" dirty="0">
                <a:solidFill>
                  <a:schemeClr val="accent5">
                    <a:lumMod val="75000"/>
                  </a:schemeClr>
                </a:solidFill>
                <a:latin typeface="+mn-lt"/>
              </a:rPr>
            </a:br>
            <a:r>
              <a:rPr lang="en-US" sz="2000" i="1" dirty="0">
                <a:solidFill>
                  <a:schemeClr val="accent5">
                    <a:lumMod val="75000"/>
                  </a:schemeClr>
                </a:solidFill>
                <a:latin typeface="+mn-lt"/>
              </a:rPr>
              <a:t>  length </a:t>
            </a:r>
            <a:r>
              <a:rPr lang="en-US" sz="2000" i="1" dirty="0" err="1">
                <a:solidFill>
                  <a:schemeClr val="accent5">
                    <a:lumMod val="75000"/>
                  </a:schemeClr>
                </a:solidFill>
                <a:latin typeface="+mn-lt"/>
              </a:rPr>
              <a:t>usubjid</a:t>
            </a:r>
            <a:r>
              <a:rPr lang="en-US" sz="2000" i="1" dirty="0">
                <a:solidFill>
                  <a:schemeClr val="accent5">
                    <a:lumMod val="75000"/>
                  </a:schemeClr>
                </a:solidFill>
                <a:latin typeface="+mn-lt"/>
              </a:rPr>
              <a:t> $ 24 race $ 30;       </a:t>
            </a:r>
            <a:br>
              <a:rPr lang="en-US" sz="2000" i="1" dirty="0">
                <a:solidFill>
                  <a:schemeClr val="accent5">
                    <a:lumMod val="75000"/>
                  </a:schemeClr>
                </a:solidFill>
                <a:latin typeface="+mn-lt"/>
              </a:rPr>
            </a:br>
            <a:r>
              <a:rPr lang="en-US" sz="2000" i="1" dirty="0">
                <a:solidFill>
                  <a:schemeClr val="accent5">
                    <a:lumMod val="75000"/>
                  </a:schemeClr>
                </a:solidFill>
                <a:latin typeface="+mn-lt"/>
              </a:rPr>
              <a:t>  label </a:t>
            </a:r>
            <a:r>
              <a:rPr lang="en-US" sz="2000" i="1" dirty="0" err="1">
                <a:solidFill>
                  <a:schemeClr val="accent5">
                    <a:lumMod val="75000"/>
                  </a:schemeClr>
                </a:solidFill>
                <a:latin typeface="+mn-lt"/>
              </a:rPr>
              <a:t>usubjid</a:t>
            </a:r>
            <a:r>
              <a:rPr lang="en-US" sz="2000" i="1" dirty="0">
                <a:solidFill>
                  <a:schemeClr val="accent5">
                    <a:lumMod val="75000"/>
                  </a:schemeClr>
                </a:solidFill>
                <a:latin typeface="+mn-lt"/>
              </a:rPr>
              <a:t> = “Unique Subject ID”  </a:t>
            </a:r>
            <a:br>
              <a:rPr lang="en-US" sz="2000" i="1" dirty="0">
                <a:solidFill>
                  <a:schemeClr val="accent5">
                    <a:lumMod val="75000"/>
                  </a:schemeClr>
                </a:solidFill>
                <a:latin typeface="+mn-lt"/>
              </a:rPr>
            </a:br>
            <a:r>
              <a:rPr lang="en-US" sz="2000" i="1" dirty="0">
                <a:solidFill>
                  <a:schemeClr val="accent5">
                    <a:lumMod val="75000"/>
                  </a:schemeClr>
                </a:solidFill>
                <a:latin typeface="+mn-lt"/>
              </a:rPr>
              <a:t>        race   = “Race”;</a:t>
            </a:r>
            <a:br>
              <a:rPr lang="en-US" sz="2000" i="1" dirty="0">
                <a:solidFill>
                  <a:schemeClr val="accent5">
                    <a:lumMod val="75000"/>
                  </a:schemeClr>
                </a:solidFill>
                <a:latin typeface="+mn-lt"/>
              </a:rPr>
            </a:br>
            <a:r>
              <a:rPr lang="en-US" sz="2000" i="1" dirty="0">
                <a:solidFill>
                  <a:schemeClr val="accent5">
                    <a:lumMod val="75000"/>
                  </a:schemeClr>
                </a:solidFill>
                <a:latin typeface="+mn-lt"/>
              </a:rPr>
              <a:t>  </a:t>
            </a:r>
            <a:r>
              <a:rPr lang="en-US" sz="2000" i="1" dirty="0" err="1">
                <a:solidFill>
                  <a:schemeClr val="accent5">
                    <a:lumMod val="75000"/>
                  </a:schemeClr>
                </a:solidFill>
                <a:latin typeface="+mn-lt"/>
              </a:rPr>
              <a:t>usubjid</a:t>
            </a:r>
            <a:r>
              <a:rPr lang="en-US" sz="2000" i="1" dirty="0">
                <a:solidFill>
                  <a:schemeClr val="accent5">
                    <a:lumMod val="75000"/>
                  </a:schemeClr>
                </a:solidFill>
                <a:latin typeface="+mn-lt"/>
              </a:rPr>
              <a:t> = put(subject,10.);</a:t>
            </a:r>
            <a:br>
              <a:rPr lang="en-US" sz="2000" i="1" dirty="0">
                <a:solidFill>
                  <a:schemeClr val="accent5">
                    <a:lumMod val="75000"/>
                  </a:schemeClr>
                </a:solidFill>
                <a:latin typeface="+mn-lt"/>
              </a:rPr>
            </a:br>
            <a:r>
              <a:rPr lang="en-US" sz="2000" i="1" dirty="0">
                <a:solidFill>
                  <a:schemeClr val="accent5">
                    <a:lumMod val="75000"/>
                  </a:schemeClr>
                </a:solidFill>
                <a:latin typeface="+mn-lt"/>
              </a:rPr>
              <a:t>  if </a:t>
            </a:r>
            <a:r>
              <a:rPr lang="en-US" sz="2000" i="1" dirty="0" err="1">
                <a:solidFill>
                  <a:schemeClr val="accent5">
                    <a:lumMod val="75000"/>
                  </a:schemeClr>
                </a:solidFill>
                <a:latin typeface="+mn-lt"/>
              </a:rPr>
              <a:t>nrace</a:t>
            </a:r>
            <a:r>
              <a:rPr lang="en-US" sz="2000" i="1" dirty="0">
                <a:solidFill>
                  <a:schemeClr val="accent5">
                    <a:lumMod val="75000"/>
                  </a:schemeClr>
                </a:solidFill>
                <a:latin typeface="+mn-lt"/>
              </a:rPr>
              <a:t> = 1 then   </a:t>
            </a:r>
            <a:br>
              <a:rPr lang="en-US" sz="2000" i="1" dirty="0">
                <a:solidFill>
                  <a:schemeClr val="accent5">
                    <a:lumMod val="75000"/>
                  </a:schemeClr>
                </a:solidFill>
                <a:latin typeface="+mn-lt"/>
              </a:rPr>
            </a:br>
            <a:r>
              <a:rPr lang="en-US" sz="2000" i="1" dirty="0">
                <a:solidFill>
                  <a:schemeClr val="accent5">
                    <a:lumMod val="75000"/>
                  </a:schemeClr>
                </a:solidFill>
                <a:latin typeface="+mn-lt"/>
              </a:rPr>
              <a:t>    race = ‘WHITE’;</a:t>
            </a:r>
            <a:br>
              <a:rPr lang="en-US" sz="2000" i="1" dirty="0">
                <a:solidFill>
                  <a:schemeClr val="accent5">
                    <a:lumMod val="75000"/>
                  </a:schemeClr>
                </a:solidFill>
                <a:latin typeface="+mn-lt"/>
              </a:rPr>
            </a:br>
            <a:r>
              <a:rPr lang="en-US" sz="2000" i="1" dirty="0">
                <a:solidFill>
                  <a:schemeClr val="accent5">
                    <a:lumMod val="75000"/>
                  </a:schemeClr>
                </a:solidFill>
                <a:latin typeface="+mn-lt"/>
              </a:rPr>
              <a:t>  else if </a:t>
            </a:r>
            <a:r>
              <a:rPr lang="en-US" sz="2000" i="1" dirty="0" err="1">
                <a:solidFill>
                  <a:schemeClr val="accent5">
                    <a:lumMod val="75000"/>
                  </a:schemeClr>
                </a:solidFill>
                <a:latin typeface="+mn-lt"/>
              </a:rPr>
              <a:t>nrace</a:t>
            </a:r>
            <a:r>
              <a:rPr lang="en-US" sz="2000" i="1" dirty="0">
                <a:solidFill>
                  <a:schemeClr val="accent5">
                    <a:lumMod val="75000"/>
                  </a:schemeClr>
                </a:solidFill>
                <a:latin typeface="+mn-lt"/>
              </a:rPr>
              <a:t> = 2 then</a:t>
            </a:r>
            <a:br>
              <a:rPr lang="en-US" sz="2000" i="1" dirty="0">
                <a:solidFill>
                  <a:schemeClr val="accent5">
                    <a:lumMod val="75000"/>
                  </a:schemeClr>
                </a:solidFill>
                <a:latin typeface="+mn-lt"/>
              </a:rPr>
            </a:br>
            <a:r>
              <a:rPr lang="en-US" sz="2000" i="1" dirty="0">
                <a:solidFill>
                  <a:schemeClr val="accent5">
                    <a:lumMod val="75000"/>
                  </a:schemeClr>
                </a:solidFill>
                <a:latin typeface="+mn-lt"/>
              </a:rPr>
              <a:t>    race = ‘BLACK OR AFRICAN AMERICAN’;</a:t>
            </a:r>
            <a:br>
              <a:rPr lang="en-US" sz="2000" i="1" dirty="0">
                <a:solidFill>
                  <a:schemeClr val="accent5">
                    <a:lumMod val="75000"/>
                  </a:schemeClr>
                </a:solidFill>
                <a:latin typeface="+mn-lt"/>
              </a:rPr>
            </a:br>
            <a:r>
              <a:rPr lang="en-US" sz="2000" i="1" dirty="0">
                <a:solidFill>
                  <a:schemeClr val="accent5">
                    <a:lumMod val="75000"/>
                  </a:schemeClr>
                </a:solidFill>
                <a:latin typeface="+mn-lt"/>
              </a:rPr>
              <a:t>  else if </a:t>
            </a:r>
            <a:r>
              <a:rPr lang="en-US" sz="2000" i="1" dirty="0" err="1">
                <a:solidFill>
                  <a:schemeClr val="accent5">
                    <a:lumMod val="75000"/>
                  </a:schemeClr>
                </a:solidFill>
                <a:latin typeface="+mn-lt"/>
              </a:rPr>
              <a:t>nrace</a:t>
            </a:r>
            <a:r>
              <a:rPr lang="en-US" sz="2000" i="1" dirty="0">
                <a:solidFill>
                  <a:schemeClr val="accent5">
                    <a:lumMod val="75000"/>
                  </a:schemeClr>
                </a:solidFill>
                <a:latin typeface="+mn-lt"/>
              </a:rPr>
              <a:t> = 3 then</a:t>
            </a:r>
            <a:br>
              <a:rPr lang="en-US" sz="2000" i="1" dirty="0">
                <a:solidFill>
                  <a:schemeClr val="accent5">
                    <a:lumMod val="75000"/>
                  </a:schemeClr>
                </a:solidFill>
                <a:latin typeface="+mn-lt"/>
              </a:rPr>
            </a:br>
            <a:r>
              <a:rPr lang="en-US" sz="2000" i="1" dirty="0">
                <a:solidFill>
                  <a:schemeClr val="accent5">
                    <a:lumMod val="75000"/>
                  </a:schemeClr>
                </a:solidFill>
                <a:latin typeface="+mn-lt"/>
              </a:rPr>
              <a:t>    race = ‘OTHER’;</a:t>
            </a:r>
            <a:br>
              <a:rPr lang="en-US" sz="2000" i="1" dirty="0">
                <a:solidFill>
                  <a:schemeClr val="accent5">
                    <a:lumMod val="75000"/>
                  </a:schemeClr>
                </a:solidFill>
                <a:latin typeface="+mn-lt"/>
              </a:rPr>
            </a:br>
            <a:r>
              <a:rPr lang="en-US" sz="2000" i="1" dirty="0">
                <a:solidFill>
                  <a:schemeClr val="accent5">
                    <a:lumMod val="75000"/>
                  </a:schemeClr>
                </a:solidFill>
                <a:latin typeface="+mn-lt"/>
              </a:rPr>
              <a:t>run;</a:t>
            </a:r>
            <a:br>
              <a:rPr lang="en-US" sz="2000" i="1" dirty="0">
                <a:solidFill>
                  <a:schemeClr val="accent5">
                    <a:lumMod val="75000"/>
                  </a:schemeClr>
                </a:solidFill>
                <a:latin typeface="+mn-lt"/>
              </a:rPr>
            </a:br>
            <a:br>
              <a:rPr lang="en-US" sz="1800" dirty="0">
                <a:solidFill>
                  <a:schemeClr val="accent5">
                    <a:lumMod val="75000"/>
                  </a:schemeClr>
                </a:solidFill>
                <a:latin typeface="+mn-lt"/>
              </a:rPr>
            </a:br>
            <a:br>
              <a:rPr lang="en-US" sz="1800" dirty="0">
                <a:solidFill>
                  <a:schemeClr val="accent5">
                    <a:lumMod val="75000"/>
                  </a:schemeClr>
                </a:solidFill>
                <a:latin typeface="+mn-lt"/>
              </a:rPr>
            </a:br>
            <a:endParaRPr lang="en-IN" sz="1800" dirty="0">
              <a:solidFill>
                <a:schemeClr val="accent5">
                  <a:lumMod val="75000"/>
                </a:schemeClr>
              </a:solidFill>
              <a:latin typeface="+mn-lt"/>
            </a:endParaRPr>
          </a:p>
        </p:txBody>
      </p:sp>
      <p:sp>
        <p:nvSpPr>
          <p:cNvPr id="4" name="Slide Number Placeholder 3"/>
          <p:cNvSpPr>
            <a:spLocks noGrp="1"/>
          </p:cNvSpPr>
          <p:nvPr>
            <p:ph type="sldNum" sz="quarter" idx="12"/>
          </p:nvPr>
        </p:nvSpPr>
        <p:spPr/>
        <p:txBody>
          <a:bodyPr/>
          <a:lstStyle/>
          <a:p>
            <a:fld id="{7E2C73A1-60A9-4C6C-813F-BFDAE4840616}" type="slidenum">
              <a:rPr lang="en-IN" smtClean="0"/>
              <a:t>2</a:t>
            </a:fld>
            <a:endParaRPr lang="en-IN" dirty="0"/>
          </a:p>
        </p:txBody>
      </p:sp>
      <p:sp>
        <p:nvSpPr>
          <p:cNvPr id="3" name="Footer Placeholder 2"/>
          <p:cNvSpPr>
            <a:spLocks noGrp="1"/>
          </p:cNvSpPr>
          <p:nvPr>
            <p:ph type="ftr" sz="quarter" idx="11"/>
          </p:nvPr>
        </p:nvSpPr>
        <p:spPr>
          <a:xfrm>
            <a:off x="323528" y="6448251"/>
            <a:ext cx="5696272" cy="365125"/>
          </a:xfrm>
        </p:spPr>
        <p:txBody>
          <a:bodyPr/>
          <a:lstStyle/>
          <a:p>
            <a:pPr algn="l"/>
            <a:r>
              <a:rPr lang="en-IN" dirty="0"/>
              <a:t>Cytel Inc. Confidential &amp; Proprietary.</a:t>
            </a:r>
          </a:p>
        </p:txBody>
      </p:sp>
    </p:spTree>
    <p:extLst>
      <p:ext uri="{BB962C8B-B14F-4D97-AF65-F5344CB8AC3E}">
        <p14:creationId xmlns:p14="http://schemas.microsoft.com/office/powerpoint/2010/main" val="587231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152"/>
            <a:ext cx="8229600" cy="6096198"/>
          </a:xfrm>
        </p:spPr>
        <p:txBody>
          <a:bodyPr wrap="none" anchor="t">
            <a:noAutofit/>
          </a:bodyPr>
          <a:lstStyle/>
          <a:p>
            <a:pPr algn="l"/>
            <a:r>
              <a:rPr lang="en-US" sz="2800" b="1" u="sng" dirty="0">
                <a:solidFill>
                  <a:schemeClr val="accent5">
                    <a:lumMod val="75000"/>
                  </a:schemeClr>
                </a:solidFill>
                <a:latin typeface="+mn-lt"/>
              </a:rPr>
              <a:t>Table of Contents Metadata</a:t>
            </a:r>
            <a:br>
              <a:rPr lang="en-US" sz="2800" b="1" u="sng" dirty="0">
                <a:solidFill>
                  <a:schemeClr val="accent5">
                    <a:lumMod val="75000"/>
                  </a:schemeClr>
                </a:solidFill>
                <a:latin typeface="+mn-lt"/>
              </a:rPr>
            </a:br>
            <a:br>
              <a:rPr lang="en-US" sz="1800" dirty="0">
                <a:solidFill>
                  <a:schemeClr val="accent5">
                    <a:lumMod val="75000"/>
                  </a:schemeClr>
                </a:solidFill>
                <a:latin typeface="+mn-lt"/>
              </a:rPr>
            </a:br>
            <a:r>
              <a:rPr lang="en-US" sz="1800" dirty="0">
                <a:solidFill>
                  <a:schemeClr val="accent5">
                    <a:lumMod val="75000"/>
                  </a:schemeClr>
                </a:solidFill>
                <a:latin typeface="+mn-lt"/>
              </a:rPr>
              <a:t>The Table of Contents metadata represents the data required to produce the Table of </a:t>
            </a:r>
            <a:br>
              <a:rPr lang="en-US" sz="1800" dirty="0">
                <a:solidFill>
                  <a:schemeClr val="accent5">
                    <a:lumMod val="75000"/>
                  </a:schemeClr>
                </a:solidFill>
                <a:latin typeface="+mn-lt"/>
              </a:rPr>
            </a:br>
            <a:r>
              <a:rPr lang="en-US" sz="1800" dirty="0">
                <a:solidFill>
                  <a:schemeClr val="accent5">
                    <a:lumMod val="75000"/>
                  </a:schemeClr>
                </a:solidFill>
                <a:latin typeface="+mn-lt"/>
              </a:rPr>
              <a:t>Contents section of the define.xml file. </a:t>
            </a:r>
            <a:br>
              <a:rPr lang="en-US" sz="1800" dirty="0">
                <a:solidFill>
                  <a:schemeClr val="accent5">
                    <a:lumMod val="75000"/>
                  </a:schemeClr>
                </a:solidFill>
                <a:latin typeface="+mn-lt"/>
              </a:rPr>
            </a:br>
            <a:br>
              <a:rPr lang="en-US" sz="1800" dirty="0">
                <a:solidFill>
                  <a:schemeClr val="accent5">
                    <a:lumMod val="75000"/>
                  </a:schemeClr>
                </a:solidFill>
                <a:latin typeface="+mn-lt"/>
              </a:rPr>
            </a:br>
            <a:br>
              <a:rPr lang="en-US" sz="1800" dirty="0">
                <a:solidFill>
                  <a:schemeClr val="accent5">
                    <a:lumMod val="75000"/>
                  </a:schemeClr>
                </a:solidFill>
                <a:latin typeface="+mn-lt"/>
              </a:rPr>
            </a:br>
            <a:r>
              <a:rPr lang="en-US" sz="1800" dirty="0">
                <a:solidFill>
                  <a:schemeClr val="accent5">
                    <a:lumMod val="75000"/>
                  </a:schemeClr>
                </a:solidFill>
                <a:latin typeface="+mn-lt"/>
              </a:rPr>
              <a:t>The Table of Contents in define.xml file is a list of the domain datasets, it lists out the </a:t>
            </a:r>
            <a:br>
              <a:rPr lang="en-US" sz="1800" dirty="0">
                <a:solidFill>
                  <a:schemeClr val="accent5">
                    <a:lumMod val="75000"/>
                  </a:schemeClr>
                </a:solidFill>
                <a:latin typeface="+mn-lt"/>
              </a:rPr>
            </a:br>
            <a:r>
              <a:rPr lang="en-US" sz="1800" dirty="0">
                <a:solidFill>
                  <a:schemeClr val="accent5">
                    <a:lumMod val="75000"/>
                  </a:schemeClr>
                </a:solidFill>
                <a:latin typeface="+mn-lt"/>
              </a:rPr>
              <a:t>structure of each dataset, class, purpose and it also has the Key variables for each </a:t>
            </a:r>
            <a:br>
              <a:rPr lang="en-US" sz="1800" dirty="0">
                <a:solidFill>
                  <a:schemeClr val="accent5">
                    <a:lumMod val="75000"/>
                  </a:schemeClr>
                </a:solidFill>
                <a:latin typeface="+mn-lt"/>
              </a:rPr>
            </a:br>
            <a:r>
              <a:rPr lang="en-US" sz="1800" dirty="0">
                <a:solidFill>
                  <a:schemeClr val="accent5">
                    <a:lumMod val="75000"/>
                  </a:schemeClr>
                </a:solidFill>
                <a:latin typeface="+mn-lt"/>
              </a:rPr>
              <a:t>dataset. It also has a link that directs you to the respective dataset within the define </a:t>
            </a:r>
            <a:br>
              <a:rPr lang="en-US" sz="1800" dirty="0">
                <a:solidFill>
                  <a:schemeClr val="accent5">
                    <a:lumMod val="75000"/>
                  </a:schemeClr>
                </a:solidFill>
                <a:latin typeface="+mn-lt"/>
              </a:rPr>
            </a:br>
            <a:r>
              <a:rPr lang="en-US" sz="1800" dirty="0">
                <a:solidFill>
                  <a:schemeClr val="accent5">
                    <a:lumMod val="75000"/>
                  </a:schemeClr>
                </a:solidFill>
                <a:latin typeface="+mn-lt"/>
              </a:rPr>
              <a:t>file. </a:t>
            </a:r>
            <a:br>
              <a:rPr lang="en-US" sz="1800" dirty="0">
                <a:solidFill>
                  <a:schemeClr val="accent5">
                    <a:lumMod val="75000"/>
                  </a:schemeClr>
                </a:solidFill>
                <a:latin typeface="+mn-lt"/>
              </a:rPr>
            </a:br>
            <a:br>
              <a:rPr lang="en-US" sz="1800" dirty="0">
                <a:solidFill>
                  <a:schemeClr val="accent5">
                    <a:lumMod val="75000"/>
                  </a:schemeClr>
                </a:solidFill>
                <a:latin typeface="+mn-lt"/>
              </a:rPr>
            </a:br>
            <a:br>
              <a:rPr lang="en-US" sz="1800" dirty="0">
                <a:solidFill>
                  <a:schemeClr val="accent5">
                    <a:lumMod val="75000"/>
                  </a:schemeClr>
                </a:solidFill>
                <a:latin typeface="+mn-lt"/>
              </a:rPr>
            </a:br>
            <a:r>
              <a:rPr lang="en-US" sz="1800" dirty="0">
                <a:solidFill>
                  <a:schemeClr val="accent5">
                    <a:lumMod val="75000"/>
                  </a:schemeClr>
                </a:solidFill>
                <a:latin typeface="+mn-lt"/>
              </a:rPr>
              <a:t>An example of Table of Contents metadata is shown below;</a:t>
            </a:r>
            <a:br>
              <a:rPr lang="en-US" sz="1800" dirty="0">
                <a:solidFill>
                  <a:schemeClr val="accent5">
                    <a:lumMod val="75000"/>
                  </a:schemeClr>
                </a:solidFill>
                <a:latin typeface="+mn-lt"/>
              </a:rPr>
            </a:br>
            <a:br>
              <a:rPr lang="en-US" sz="1800" dirty="0">
                <a:solidFill>
                  <a:schemeClr val="accent5">
                    <a:lumMod val="75000"/>
                  </a:schemeClr>
                </a:solidFill>
                <a:latin typeface="+mn-lt"/>
              </a:rPr>
            </a:br>
            <a:endParaRPr lang="en-IN" sz="1800" dirty="0">
              <a:solidFill>
                <a:schemeClr val="accent5">
                  <a:lumMod val="75000"/>
                </a:schemeClr>
              </a:solidFill>
              <a:latin typeface="+mn-lt"/>
            </a:endParaRPr>
          </a:p>
        </p:txBody>
      </p:sp>
      <p:sp>
        <p:nvSpPr>
          <p:cNvPr id="4" name="Slide Number Placeholder 3"/>
          <p:cNvSpPr>
            <a:spLocks noGrp="1"/>
          </p:cNvSpPr>
          <p:nvPr>
            <p:ph type="sldNum" sz="quarter" idx="12"/>
          </p:nvPr>
        </p:nvSpPr>
        <p:spPr/>
        <p:txBody>
          <a:bodyPr/>
          <a:lstStyle/>
          <a:p>
            <a:fld id="{7E2C73A1-60A9-4C6C-813F-BFDAE4840616}" type="slidenum">
              <a:rPr lang="en-IN" smtClean="0"/>
              <a:t>3</a:t>
            </a:fld>
            <a:endParaRPr lang="en-IN" dirty="0"/>
          </a:p>
        </p:txBody>
      </p:sp>
      <p:sp>
        <p:nvSpPr>
          <p:cNvPr id="3" name="Footer Placeholder 2"/>
          <p:cNvSpPr>
            <a:spLocks noGrp="1"/>
          </p:cNvSpPr>
          <p:nvPr>
            <p:ph type="ftr" sz="quarter" idx="11"/>
          </p:nvPr>
        </p:nvSpPr>
        <p:spPr>
          <a:xfrm>
            <a:off x="323528" y="6448251"/>
            <a:ext cx="5696272" cy="365125"/>
          </a:xfrm>
        </p:spPr>
        <p:txBody>
          <a:bodyPr/>
          <a:lstStyle/>
          <a:p>
            <a:pPr algn="l"/>
            <a:r>
              <a:rPr lang="en-IN" dirty="0"/>
              <a:t>Cytel Inc. Confidential &amp; Proprietary.</a:t>
            </a:r>
          </a:p>
        </p:txBody>
      </p:sp>
      <p:pic>
        <p:nvPicPr>
          <p:cNvPr id="5" name="Picture 4">
            <a:extLst>
              <a:ext uri="{FF2B5EF4-FFF2-40B4-BE49-F238E27FC236}">
                <a16:creationId xmlns:a16="http://schemas.microsoft.com/office/drawing/2014/main" id="{9A5E84C1-86D1-4CEA-BB8C-AE147A82C310}"/>
              </a:ext>
            </a:extLst>
          </p:cNvPr>
          <p:cNvPicPr>
            <a:picLocks noChangeAspect="1"/>
          </p:cNvPicPr>
          <p:nvPr/>
        </p:nvPicPr>
        <p:blipFill>
          <a:blip r:embed="rId3"/>
          <a:stretch>
            <a:fillRect/>
          </a:stretch>
        </p:blipFill>
        <p:spPr>
          <a:xfrm>
            <a:off x="363742" y="4581128"/>
            <a:ext cx="8672753" cy="1325222"/>
          </a:xfrm>
          <a:prstGeom prst="rect">
            <a:avLst/>
          </a:prstGeom>
        </p:spPr>
      </p:pic>
    </p:spTree>
    <p:extLst>
      <p:ext uri="{BB962C8B-B14F-4D97-AF65-F5344CB8AC3E}">
        <p14:creationId xmlns:p14="http://schemas.microsoft.com/office/powerpoint/2010/main" val="2863392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Content Placeholder 7" descr="image">
            <a:extLst>
              <a:ext uri="{FF2B5EF4-FFF2-40B4-BE49-F238E27FC236}">
                <a16:creationId xmlns:a16="http://schemas.microsoft.com/office/drawing/2014/main" id="{54BBC01E-6E24-492D-B466-C1BF190ED2AA}"/>
              </a:ext>
            </a:extLst>
          </p:cNvPr>
          <p:cNvPicPr>
            <a:picLocks noGrp="1"/>
          </p:cNvPicPr>
          <p:nvPr>
            <p:ph idx="1"/>
          </p:nvPr>
        </p:nvPicPr>
        <p:blipFill rotWithShape="1">
          <a:blip r:embed="rId3">
            <a:extLst>
              <a:ext uri="{28A0092B-C50C-407E-A947-70E740481C1C}">
                <a14:useLocalDpi xmlns:a14="http://schemas.microsoft.com/office/drawing/2010/main" val="0"/>
              </a:ext>
            </a:extLst>
          </a:blip>
          <a:srcRect r="16667"/>
          <a:stretch/>
        </p:blipFill>
        <p:spPr bwMode="auto">
          <a:xfrm>
            <a:off x="857971" y="643466"/>
            <a:ext cx="7428056" cy="5571067"/>
          </a:xfrm>
          <a:prstGeom prst="rect">
            <a:avLst/>
          </a:prstGeom>
          <a:noFill/>
        </p:spPr>
      </p:pic>
      <p:sp>
        <p:nvSpPr>
          <p:cNvPr id="3" name="Footer Placeholder 2"/>
          <p:cNvSpPr>
            <a:spLocks noGrp="1"/>
          </p:cNvSpPr>
          <p:nvPr>
            <p:ph type="ftr" sz="quarter" idx="11"/>
          </p:nvPr>
        </p:nvSpPr>
        <p:spPr>
          <a:xfrm>
            <a:off x="395536" y="6415595"/>
            <a:ext cx="3548535" cy="365125"/>
          </a:xfrm>
        </p:spPr>
        <p:txBody>
          <a:bodyPr vert="horz" lIns="91440" tIns="45720" rIns="91440" bIns="45720" rtlCol="0" anchor="ctr">
            <a:normAutofit/>
          </a:bodyPr>
          <a:lstStyle/>
          <a:p>
            <a:pPr algn="l"/>
            <a:r>
              <a:rPr lang="en-IN" sz="1100" dirty="0"/>
              <a:t>Cytel Inc. Confidential &amp; Proprietary.</a:t>
            </a:r>
          </a:p>
        </p:txBody>
      </p: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7E2C73A1-60A9-4C6C-813F-BFDAE4840616}" type="slidenum">
              <a:rPr lang="en-US"/>
              <a:pPr>
                <a:spcAft>
                  <a:spcPts val="600"/>
                </a:spcAft>
              </a:pPr>
              <a:t>4</a:t>
            </a:fld>
            <a:endParaRPr lang="en-US"/>
          </a:p>
        </p:txBody>
      </p:sp>
    </p:spTree>
    <p:extLst>
      <p:ext uri="{BB962C8B-B14F-4D97-AF65-F5344CB8AC3E}">
        <p14:creationId xmlns:p14="http://schemas.microsoft.com/office/powerpoint/2010/main" val="3673703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2C73A1-60A9-4C6C-813F-BFDAE4840616}" type="slidenum">
              <a:rPr lang="en-IN" smtClean="0"/>
              <a:t>5</a:t>
            </a:fld>
            <a:endParaRPr lang="en-IN" dirty="0"/>
          </a:p>
        </p:txBody>
      </p:sp>
      <p:sp>
        <p:nvSpPr>
          <p:cNvPr id="3" name="Footer Placeholder 2"/>
          <p:cNvSpPr>
            <a:spLocks noGrp="1"/>
          </p:cNvSpPr>
          <p:nvPr>
            <p:ph type="ftr" sz="quarter" idx="11"/>
          </p:nvPr>
        </p:nvSpPr>
        <p:spPr>
          <a:xfrm>
            <a:off x="395536" y="6356350"/>
            <a:ext cx="5624264" cy="365125"/>
          </a:xfrm>
        </p:spPr>
        <p:txBody>
          <a:bodyPr/>
          <a:lstStyle/>
          <a:p>
            <a:pPr algn="l"/>
            <a:r>
              <a:rPr lang="en-IN" dirty="0"/>
              <a:t>Cytel Inc. Confidential &amp; Proprietary.</a:t>
            </a:r>
          </a:p>
        </p:txBody>
      </p:sp>
      <p:sp>
        <p:nvSpPr>
          <p:cNvPr id="11" name="Content Placeholder 10">
            <a:extLst>
              <a:ext uri="{FF2B5EF4-FFF2-40B4-BE49-F238E27FC236}">
                <a16:creationId xmlns:a16="http://schemas.microsoft.com/office/drawing/2014/main" id="{DB7EB84D-8165-4ED6-9923-DFCB158AA43A}"/>
              </a:ext>
            </a:extLst>
          </p:cNvPr>
          <p:cNvSpPr>
            <a:spLocks noGrp="1"/>
          </p:cNvSpPr>
          <p:nvPr>
            <p:ph idx="1"/>
          </p:nvPr>
        </p:nvSpPr>
        <p:spPr>
          <a:xfrm>
            <a:off x="457200" y="136526"/>
            <a:ext cx="8229600" cy="5989638"/>
          </a:xfrm>
        </p:spPr>
        <p:txBody>
          <a:bodyPr>
            <a:normAutofit/>
          </a:bodyPr>
          <a:lstStyle/>
          <a:p>
            <a:pPr marL="0" indent="0">
              <a:buNone/>
            </a:pPr>
            <a:r>
              <a:rPr lang="en-US" sz="2800" b="1" u="sng" dirty="0">
                <a:solidFill>
                  <a:schemeClr val="accent5">
                    <a:lumMod val="75000"/>
                  </a:schemeClr>
                </a:solidFill>
              </a:rPr>
              <a:t>Variable-level Metadata</a:t>
            </a:r>
          </a:p>
          <a:p>
            <a:pPr marL="0" indent="0">
              <a:buNone/>
            </a:pPr>
            <a:endParaRPr lang="en-US" sz="2800" b="1" u="sng" dirty="0">
              <a:solidFill>
                <a:schemeClr val="accent5">
                  <a:lumMod val="75000"/>
                </a:schemeClr>
              </a:solidFill>
            </a:endParaRPr>
          </a:p>
          <a:p>
            <a:pPr marL="0" indent="0">
              <a:buNone/>
            </a:pPr>
            <a:r>
              <a:rPr lang="en-US" sz="1800" dirty="0" err="1">
                <a:solidFill>
                  <a:schemeClr val="accent5">
                    <a:lumMod val="75000"/>
                  </a:schemeClr>
                </a:solidFill>
              </a:rPr>
              <a:t>Varaible</a:t>
            </a:r>
            <a:r>
              <a:rPr lang="en-US" sz="1800" dirty="0">
                <a:solidFill>
                  <a:schemeClr val="accent5">
                    <a:lumMod val="75000"/>
                  </a:schemeClr>
                </a:solidFill>
              </a:rPr>
              <a:t>-level metadata is used to define the domain or dataset variable content. </a:t>
            </a:r>
          </a:p>
          <a:p>
            <a:pPr marL="0" indent="0">
              <a:buNone/>
            </a:pPr>
            <a:endParaRPr lang="en-US" sz="1800" dirty="0">
              <a:solidFill>
                <a:schemeClr val="accent5">
                  <a:lumMod val="75000"/>
                </a:schemeClr>
              </a:solidFill>
            </a:endParaRPr>
          </a:p>
          <a:p>
            <a:pPr marL="0" indent="0">
              <a:buNone/>
            </a:pPr>
            <a:r>
              <a:rPr lang="en-US" sz="1800" dirty="0">
                <a:solidFill>
                  <a:schemeClr val="accent5">
                    <a:lumMod val="75000"/>
                  </a:schemeClr>
                </a:solidFill>
              </a:rPr>
              <a:t>This metadata contains definitions such as your SAS label, SAS variable type, SAS variable length, any </a:t>
            </a:r>
            <a:r>
              <a:rPr lang="en-US" sz="1800" dirty="0" err="1">
                <a:solidFill>
                  <a:schemeClr val="accent5">
                    <a:lumMod val="75000"/>
                  </a:schemeClr>
                </a:solidFill>
              </a:rPr>
              <a:t>codelist</a:t>
            </a:r>
            <a:r>
              <a:rPr lang="en-US" sz="1800" dirty="0">
                <a:solidFill>
                  <a:schemeClr val="accent5">
                    <a:lumMod val="75000"/>
                  </a:schemeClr>
                </a:solidFill>
              </a:rPr>
              <a:t> name, and other associated metadata. </a:t>
            </a:r>
          </a:p>
          <a:p>
            <a:pPr marL="0" indent="0">
              <a:buNone/>
            </a:pPr>
            <a:endParaRPr lang="en-US" sz="1800" dirty="0">
              <a:solidFill>
                <a:schemeClr val="accent5">
                  <a:lumMod val="75000"/>
                </a:schemeClr>
              </a:solidFill>
            </a:endParaRPr>
          </a:p>
          <a:p>
            <a:pPr marL="0" indent="0">
              <a:buNone/>
            </a:pPr>
            <a:r>
              <a:rPr lang="en-US" sz="1800" dirty="0">
                <a:solidFill>
                  <a:schemeClr val="accent5">
                    <a:lumMod val="75000"/>
                  </a:schemeClr>
                </a:solidFill>
              </a:rPr>
              <a:t>Each row in this metadata represents a variable in an SDTM domain dataset.</a:t>
            </a:r>
          </a:p>
          <a:p>
            <a:pPr marL="0" indent="0">
              <a:buNone/>
            </a:pPr>
            <a:endParaRPr lang="en-US" sz="1800" dirty="0">
              <a:solidFill>
                <a:schemeClr val="accent5">
                  <a:lumMod val="75000"/>
                </a:schemeClr>
              </a:solidFill>
            </a:endParaRPr>
          </a:p>
          <a:p>
            <a:pPr marL="0" indent="0">
              <a:buNone/>
            </a:pPr>
            <a:r>
              <a:rPr lang="en-US" sz="1800" dirty="0">
                <a:solidFill>
                  <a:schemeClr val="accent5">
                    <a:lumMod val="75000"/>
                  </a:schemeClr>
                </a:solidFill>
              </a:rPr>
              <a:t>An example of Variable-level metadata is shown below;</a:t>
            </a:r>
            <a:br>
              <a:rPr lang="en-US" sz="1800" dirty="0">
                <a:solidFill>
                  <a:schemeClr val="accent5">
                    <a:lumMod val="75000"/>
                  </a:schemeClr>
                </a:solidFill>
              </a:rPr>
            </a:br>
            <a:endParaRPr lang="en-US" dirty="0"/>
          </a:p>
        </p:txBody>
      </p:sp>
      <p:pic>
        <p:nvPicPr>
          <p:cNvPr id="2" name="Picture 1">
            <a:extLst>
              <a:ext uri="{FF2B5EF4-FFF2-40B4-BE49-F238E27FC236}">
                <a16:creationId xmlns:a16="http://schemas.microsoft.com/office/drawing/2014/main" id="{56252B7A-A3D0-4C42-A987-766A224B2FF8}"/>
              </a:ext>
            </a:extLst>
          </p:cNvPr>
          <p:cNvPicPr>
            <a:picLocks noChangeAspect="1"/>
          </p:cNvPicPr>
          <p:nvPr/>
        </p:nvPicPr>
        <p:blipFill>
          <a:blip r:embed="rId3"/>
          <a:stretch>
            <a:fillRect/>
          </a:stretch>
        </p:blipFill>
        <p:spPr>
          <a:xfrm>
            <a:off x="0" y="4293096"/>
            <a:ext cx="9144000" cy="915121"/>
          </a:xfrm>
          <a:prstGeom prst="rect">
            <a:avLst/>
          </a:prstGeom>
        </p:spPr>
      </p:pic>
    </p:spTree>
    <p:extLst>
      <p:ext uri="{BB962C8B-B14F-4D97-AF65-F5344CB8AC3E}">
        <p14:creationId xmlns:p14="http://schemas.microsoft.com/office/powerpoint/2010/main" val="2194676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image">
            <a:extLst>
              <a:ext uri="{FF2B5EF4-FFF2-40B4-BE49-F238E27FC236}">
                <a16:creationId xmlns:a16="http://schemas.microsoft.com/office/drawing/2014/main" id="{EFF35173-73B3-4B99-AE29-4011835A96D0}"/>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11560" y="332656"/>
            <a:ext cx="7848872" cy="6120680"/>
          </a:xfrm>
          <a:prstGeom prst="rect">
            <a:avLst/>
          </a:prstGeom>
          <a:noFill/>
        </p:spPr>
      </p:pic>
      <p:sp>
        <p:nvSpPr>
          <p:cNvPr id="3" name="Footer Placeholder 2"/>
          <p:cNvSpPr>
            <a:spLocks noGrp="1"/>
          </p:cNvSpPr>
          <p:nvPr>
            <p:ph type="ftr" sz="quarter" idx="11"/>
          </p:nvPr>
        </p:nvSpPr>
        <p:spPr>
          <a:xfrm>
            <a:off x="448655" y="6419672"/>
            <a:ext cx="3086100" cy="365125"/>
          </a:xfrm>
        </p:spPr>
        <p:txBody>
          <a:bodyPr vert="horz" lIns="91440" tIns="45720" rIns="91440" bIns="45720" rtlCol="0" anchor="ctr">
            <a:normAutofit/>
          </a:bodyPr>
          <a:lstStyle/>
          <a:p>
            <a:pPr algn="l"/>
            <a:r>
              <a:rPr lang="en-IN" sz="1100" dirty="0"/>
              <a:t>Cytel Inc. Confidential &amp; Proprietary.</a:t>
            </a:r>
          </a:p>
        </p:txBody>
      </p: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7E2C73A1-60A9-4C6C-813F-BFDAE4840616}" type="slidenum">
              <a:rPr lang="en-US" smtClean="0"/>
              <a:pPr>
                <a:spcAft>
                  <a:spcPts val="600"/>
                </a:spcAft>
              </a:pPr>
              <a:t>6</a:t>
            </a:fld>
            <a:endParaRPr lang="en-US"/>
          </a:p>
        </p:txBody>
      </p:sp>
    </p:spTree>
    <p:extLst>
      <p:ext uri="{BB962C8B-B14F-4D97-AF65-F5344CB8AC3E}">
        <p14:creationId xmlns:p14="http://schemas.microsoft.com/office/powerpoint/2010/main" val="492907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2C73A1-60A9-4C6C-813F-BFDAE4840616}" type="slidenum">
              <a:rPr lang="en-IN" smtClean="0"/>
              <a:t>7</a:t>
            </a:fld>
            <a:endParaRPr lang="en-IN" dirty="0"/>
          </a:p>
        </p:txBody>
      </p:sp>
      <p:sp>
        <p:nvSpPr>
          <p:cNvPr id="3" name="Footer Placeholder 2"/>
          <p:cNvSpPr>
            <a:spLocks noGrp="1"/>
          </p:cNvSpPr>
          <p:nvPr>
            <p:ph type="ftr" sz="quarter" idx="11"/>
          </p:nvPr>
        </p:nvSpPr>
        <p:spPr>
          <a:xfrm>
            <a:off x="395536" y="6356350"/>
            <a:ext cx="5624264" cy="365125"/>
          </a:xfrm>
        </p:spPr>
        <p:txBody>
          <a:bodyPr/>
          <a:lstStyle/>
          <a:p>
            <a:pPr algn="l"/>
            <a:r>
              <a:rPr lang="en-IN" dirty="0"/>
              <a:t>Cytel Inc. Confidential &amp; Proprietary.</a:t>
            </a:r>
          </a:p>
        </p:txBody>
      </p:sp>
      <p:sp>
        <p:nvSpPr>
          <p:cNvPr id="6" name="Content Placeholder 5">
            <a:extLst>
              <a:ext uri="{FF2B5EF4-FFF2-40B4-BE49-F238E27FC236}">
                <a16:creationId xmlns:a16="http://schemas.microsoft.com/office/drawing/2014/main" id="{65F93938-5059-4522-9B4D-A8F49D049B60}"/>
              </a:ext>
            </a:extLst>
          </p:cNvPr>
          <p:cNvSpPr>
            <a:spLocks noGrp="1"/>
          </p:cNvSpPr>
          <p:nvPr>
            <p:ph idx="1"/>
          </p:nvPr>
        </p:nvSpPr>
        <p:spPr>
          <a:xfrm>
            <a:off x="457200" y="260648"/>
            <a:ext cx="8229600" cy="5865515"/>
          </a:xfrm>
        </p:spPr>
        <p:txBody>
          <a:bodyPr>
            <a:normAutofit/>
          </a:bodyPr>
          <a:lstStyle/>
          <a:p>
            <a:pPr marL="0" indent="0">
              <a:buNone/>
            </a:pPr>
            <a:r>
              <a:rPr lang="en-US" sz="2800" b="1" u="sng" dirty="0" err="1">
                <a:solidFill>
                  <a:schemeClr val="accent5">
                    <a:lumMod val="75000"/>
                  </a:schemeClr>
                </a:solidFill>
              </a:rPr>
              <a:t>Codelist</a:t>
            </a:r>
            <a:r>
              <a:rPr lang="en-US" sz="2800" b="1" u="sng" dirty="0">
                <a:solidFill>
                  <a:schemeClr val="accent5">
                    <a:lumMod val="75000"/>
                  </a:schemeClr>
                </a:solidFill>
              </a:rPr>
              <a:t> Metadata</a:t>
            </a:r>
            <a:endParaRPr lang="en-US" sz="4400" b="1" u="sng" dirty="0">
              <a:solidFill>
                <a:schemeClr val="accent5">
                  <a:lumMod val="75000"/>
                </a:schemeClr>
              </a:solidFill>
            </a:endParaRPr>
          </a:p>
          <a:p>
            <a:pPr marL="0" indent="0">
              <a:buNone/>
            </a:pPr>
            <a:r>
              <a:rPr lang="en-US" sz="1800" dirty="0" err="1">
                <a:solidFill>
                  <a:schemeClr val="accent5">
                    <a:lumMod val="75000"/>
                  </a:schemeClr>
                </a:solidFill>
              </a:rPr>
              <a:t>Codelists</a:t>
            </a:r>
            <a:r>
              <a:rPr lang="en-US" sz="1800" dirty="0">
                <a:solidFill>
                  <a:schemeClr val="accent5">
                    <a:lumMod val="75000"/>
                  </a:schemeClr>
                </a:solidFill>
              </a:rPr>
              <a:t> are the ‘controlled terminology’ applied to the SDTM variables. </a:t>
            </a:r>
          </a:p>
          <a:p>
            <a:pPr marL="0" indent="0">
              <a:buNone/>
            </a:pPr>
            <a:endParaRPr lang="en-US" sz="1800" dirty="0">
              <a:solidFill>
                <a:schemeClr val="accent5">
                  <a:lumMod val="75000"/>
                </a:schemeClr>
              </a:solidFill>
            </a:endParaRPr>
          </a:p>
          <a:p>
            <a:pPr marL="0" indent="0">
              <a:buNone/>
            </a:pPr>
            <a:r>
              <a:rPr lang="en-US" sz="1800" dirty="0">
                <a:solidFill>
                  <a:schemeClr val="accent5">
                    <a:lumMod val="75000"/>
                  </a:schemeClr>
                </a:solidFill>
              </a:rPr>
              <a:t>The SEX variable in the DM domain has the CDISC-defined controlled terminology set called “SEX,” which includes M=Male, F=Female, and other codes. </a:t>
            </a:r>
          </a:p>
          <a:p>
            <a:pPr marL="0" indent="0">
              <a:buNone/>
            </a:pPr>
            <a:endParaRPr lang="en-US" sz="1800" dirty="0">
              <a:solidFill>
                <a:schemeClr val="accent5">
                  <a:lumMod val="75000"/>
                </a:schemeClr>
              </a:solidFill>
            </a:endParaRPr>
          </a:p>
          <a:p>
            <a:pPr marL="0" indent="0">
              <a:buNone/>
            </a:pPr>
            <a:r>
              <a:rPr lang="en-US" sz="1800" dirty="0">
                <a:solidFill>
                  <a:schemeClr val="accent5">
                    <a:lumMod val="75000"/>
                  </a:schemeClr>
                </a:solidFill>
              </a:rPr>
              <a:t>CDISC standard SDTM </a:t>
            </a:r>
            <a:r>
              <a:rPr lang="en-US" sz="1800" dirty="0" err="1">
                <a:solidFill>
                  <a:schemeClr val="accent5">
                    <a:lumMod val="75000"/>
                  </a:schemeClr>
                </a:solidFill>
              </a:rPr>
              <a:t>codelists</a:t>
            </a:r>
            <a:r>
              <a:rPr lang="en-US" sz="1800" dirty="0">
                <a:solidFill>
                  <a:schemeClr val="accent5">
                    <a:lumMod val="75000"/>
                  </a:schemeClr>
                </a:solidFill>
              </a:rPr>
              <a:t> can be found in the CDISC website at </a:t>
            </a:r>
            <a:r>
              <a:rPr lang="en-US" sz="1800" dirty="0">
                <a:solidFill>
                  <a:schemeClr val="accent5">
                    <a:lumMod val="75000"/>
                  </a:schemeClr>
                </a:solidFill>
                <a:hlinkClick r:id="rId3">
                  <a:extLst>
                    <a:ext uri="{A12FA001-AC4F-418D-AE19-62706E023703}">
                      <ahyp:hlinkClr xmlns:ahyp="http://schemas.microsoft.com/office/drawing/2018/hyperlinkcolor" val="tx"/>
                    </a:ext>
                  </a:extLst>
                </a:hlinkClick>
              </a:rPr>
              <a:t>http://www.cdisc.org/standards/foundational/terminology</a:t>
            </a:r>
            <a:r>
              <a:rPr lang="en-US" sz="1800" dirty="0">
                <a:solidFill>
                  <a:schemeClr val="accent5">
                    <a:lumMod val="75000"/>
                  </a:schemeClr>
                </a:solidFill>
              </a:rPr>
              <a:t>. 	 	</a:t>
            </a:r>
          </a:p>
          <a:p>
            <a:pPr marL="0" indent="0">
              <a:buNone/>
            </a:pPr>
            <a:endParaRPr lang="en-US" sz="1800" dirty="0">
              <a:solidFill>
                <a:schemeClr val="accent5">
                  <a:lumMod val="75000"/>
                </a:schemeClr>
              </a:solidFill>
            </a:endParaRPr>
          </a:p>
          <a:p>
            <a:pPr marL="0" indent="0">
              <a:buNone/>
            </a:pPr>
            <a:r>
              <a:rPr lang="en-US" sz="1800" dirty="0">
                <a:solidFill>
                  <a:schemeClr val="accent5">
                    <a:lumMod val="75000"/>
                  </a:schemeClr>
                </a:solidFill>
              </a:rPr>
              <a:t>An example of </a:t>
            </a:r>
            <a:r>
              <a:rPr lang="en-US" sz="1800" dirty="0" err="1">
                <a:solidFill>
                  <a:schemeClr val="accent5">
                    <a:lumMod val="75000"/>
                  </a:schemeClr>
                </a:solidFill>
              </a:rPr>
              <a:t>Codelist</a:t>
            </a:r>
            <a:r>
              <a:rPr lang="en-US" sz="1800" dirty="0">
                <a:solidFill>
                  <a:schemeClr val="accent5">
                    <a:lumMod val="75000"/>
                  </a:schemeClr>
                </a:solidFill>
              </a:rPr>
              <a:t> metadata is shown below;</a:t>
            </a:r>
            <a:br>
              <a:rPr lang="en-US" sz="1800" dirty="0">
                <a:solidFill>
                  <a:schemeClr val="accent5">
                    <a:lumMod val="75000"/>
                  </a:schemeClr>
                </a:solidFill>
              </a:rPr>
            </a:br>
            <a:endParaRPr lang="en-US" dirty="0"/>
          </a:p>
        </p:txBody>
      </p:sp>
      <p:pic>
        <p:nvPicPr>
          <p:cNvPr id="2" name="Picture 1">
            <a:extLst>
              <a:ext uri="{FF2B5EF4-FFF2-40B4-BE49-F238E27FC236}">
                <a16:creationId xmlns:a16="http://schemas.microsoft.com/office/drawing/2014/main" id="{16AB32E8-CB12-4BE3-BBBD-C87C2399A74F}"/>
              </a:ext>
            </a:extLst>
          </p:cNvPr>
          <p:cNvPicPr>
            <a:picLocks noChangeAspect="1"/>
          </p:cNvPicPr>
          <p:nvPr/>
        </p:nvPicPr>
        <p:blipFill>
          <a:blip r:embed="rId4"/>
          <a:stretch>
            <a:fillRect/>
          </a:stretch>
        </p:blipFill>
        <p:spPr>
          <a:xfrm>
            <a:off x="0" y="4293096"/>
            <a:ext cx="9144000" cy="1067189"/>
          </a:xfrm>
          <a:prstGeom prst="rect">
            <a:avLst/>
          </a:prstGeom>
        </p:spPr>
      </p:pic>
    </p:spTree>
    <p:extLst>
      <p:ext uri="{BB962C8B-B14F-4D97-AF65-F5344CB8AC3E}">
        <p14:creationId xmlns:p14="http://schemas.microsoft.com/office/powerpoint/2010/main" val="1131973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p:spPr>
        <p:txBody>
          <a:bodyPr/>
          <a:lstStyle/>
          <a:p>
            <a:fld id="{7E2C73A1-60A9-4C6C-813F-BFDAE4840616}" type="slidenum">
              <a:rPr lang="en-IN" smtClean="0"/>
              <a:t>8</a:t>
            </a:fld>
            <a:endParaRPr lang="en-IN" dirty="0"/>
          </a:p>
        </p:txBody>
      </p:sp>
      <p:sp>
        <p:nvSpPr>
          <p:cNvPr id="3" name="Footer Placeholder 2"/>
          <p:cNvSpPr>
            <a:spLocks noGrp="1"/>
          </p:cNvSpPr>
          <p:nvPr>
            <p:ph type="ftr" sz="quarter" idx="11"/>
          </p:nvPr>
        </p:nvSpPr>
        <p:spPr>
          <a:xfrm>
            <a:off x="457200" y="6525344"/>
            <a:ext cx="5562600" cy="196131"/>
          </a:xfrm>
        </p:spPr>
        <p:txBody>
          <a:bodyPr/>
          <a:lstStyle/>
          <a:p>
            <a:pPr algn="l"/>
            <a:r>
              <a:rPr lang="en-IN" dirty="0"/>
              <a:t>Cytel Inc. Confidential &amp; Proprietary.</a:t>
            </a:r>
          </a:p>
        </p:txBody>
      </p:sp>
      <p:pic>
        <p:nvPicPr>
          <p:cNvPr id="10" name="Picture 9" descr="image">
            <a:extLst>
              <a:ext uri="{FF2B5EF4-FFF2-40B4-BE49-F238E27FC236}">
                <a16:creationId xmlns:a16="http://schemas.microsoft.com/office/drawing/2014/main" id="{F5511851-1B3F-4DDC-938C-221F52EF79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28812" y="2639516"/>
            <a:ext cx="5286375" cy="1304925"/>
          </a:xfrm>
          <a:prstGeom prst="rect">
            <a:avLst/>
          </a:prstGeom>
          <a:noFill/>
          <a:ln>
            <a:noFill/>
          </a:ln>
        </p:spPr>
      </p:pic>
    </p:spTree>
    <p:extLst>
      <p:ext uri="{BB962C8B-B14F-4D97-AF65-F5344CB8AC3E}">
        <p14:creationId xmlns:p14="http://schemas.microsoft.com/office/powerpoint/2010/main" val="663981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2C73A1-60A9-4C6C-813F-BFDAE4840616}" type="slidenum">
              <a:rPr lang="en-IN" smtClean="0"/>
              <a:t>9</a:t>
            </a:fld>
            <a:endParaRPr lang="en-IN" dirty="0"/>
          </a:p>
        </p:txBody>
      </p:sp>
      <p:sp>
        <p:nvSpPr>
          <p:cNvPr id="3" name="Footer Placeholder 2"/>
          <p:cNvSpPr>
            <a:spLocks noGrp="1"/>
          </p:cNvSpPr>
          <p:nvPr>
            <p:ph type="ftr" sz="quarter" idx="11"/>
          </p:nvPr>
        </p:nvSpPr>
        <p:spPr>
          <a:xfrm>
            <a:off x="395536" y="6356350"/>
            <a:ext cx="5624264" cy="365125"/>
          </a:xfrm>
        </p:spPr>
        <p:txBody>
          <a:bodyPr/>
          <a:lstStyle/>
          <a:p>
            <a:pPr algn="l"/>
            <a:r>
              <a:rPr lang="en-IN" dirty="0"/>
              <a:t>Cytel Inc. Confidential &amp; Proprietary.</a:t>
            </a:r>
          </a:p>
        </p:txBody>
      </p:sp>
      <p:sp>
        <p:nvSpPr>
          <p:cNvPr id="11" name="Content Placeholder 10">
            <a:extLst>
              <a:ext uri="{FF2B5EF4-FFF2-40B4-BE49-F238E27FC236}">
                <a16:creationId xmlns:a16="http://schemas.microsoft.com/office/drawing/2014/main" id="{DB7EB84D-8165-4ED6-9923-DFCB158AA43A}"/>
              </a:ext>
            </a:extLst>
          </p:cNvPr>
          <p:cNvSpPr>
            <a:spLocks noGrp="1"/>
          </p:cNvSpPr>
          <p:nvPr>
            <p:ph idx="1"/>
          </p:nvPr>
        </p:nvSpPr>
        <p:spPr>
          <a:xfrm>
            <a:off x="457200" y="136526"/>
            <a:ext cx="8229600" cy="5989638"/>
          </a:xfrm>
        </p:spPr>
        <p:txBody>
          <a:bodyPr>
            <a:normAutofit/>
          </a:bodyPr>
          <a:lstStyle/>
          <a:p>
            <a:pPr marL="0" indent="0">
              <a:buNone/>
            </a:pPr>
            <a:r>
              <a:rPr lang="en-US" sz="2800" b="1" u="sng" dirty="0">
                <a:solidFill>
                  <a:schemeClr val="accent5">
                    <a:lumMod val="75000"/>
                  </a:schemeClr>
                </a:solidFill>
              </a:rPr>
              <a:t>Value-level Metadata</a:t>
            </a:r>
          </a:p>
          <a:p>
            <a:pPr marL="0" indent="0">
              <a:buNone/>
            </a:pPr>
            <a:endParaRPr lang="en-US" sz="2800" b="1" u="sng" dirty="0">
              <a:solidFill>
                <a:schemeClr val="accent5">
                  <a:lumMod val="75000"/>
                </a:schemeClr>
              </a:solidFill>
            </a:endParaRPr>
          </a:p>
          <a:p>
            <a:pPr marL="0" indent="0">
              <a:buNone/>
            </a:pPr>
            <a:r>
              <a:rPr lang="en-US" sz="1800" dirty="0">
                <a:solidFill>
                  <a:schemeClr val="accent5">
                    <a:lumMod val="75000"/>
                  </a:schemeClr>
                </a:solidFill>
              </a:rPr>
              <a:t>Value-level metadata contain somewhat more specification on a given record. </a:t>
            </a:r>
          </a:p>
          <a:p>
            <a:pPr marL="0" indent="0">
              <a:buNone/>
            </a:pPr>
            <a:endParaRPr lang="en-US" sz="1800" dirty="0">
              <a:solidFill>
                <a:schemeClr val="accent5">
                  <a:lumMod val="75000"/>
                </a:schemeClr>
              </a:solidFill>
            </a:endParaRPr>
          </a:p>
          <a:p>
            <a:pPr marL="0" indent="0">
              <a:buNone/>
            </a:pPr>
            <a:endParaRPr lang="en-US" sz="1800" dirty="0">
              <a:solidFill>
                <a:schemeClr val="accent5">
                  <a:lumMod val="75000"/>
                </a:schemeClr>
              </a:solidFill>
            </a:endParaRPr>
          </a:p>
          <a:p>
            <a:pPr marL="0" indent="0">
              <a:buNone/>
            </a:pPr>
            <a:r>
              <a:rPr lang="en-US" sz="1800" dirty="0">
                <a:solidFill>
                  <a:schemeClr val="accent5">
                    <a:lumMod val="75000"/>
                  </a:schemeClr>
                </a:solidFill>
              </a:rPr>
              <a:t>An example of Value-level metadata is shown below;</a:t>
            </a:r>
          </a:p>
          <a:p>
            <a:pPr marL="0" indent="0">
              <a:buNone/>
            </a:pPr>
            <a:endParaRPr lang="en-US" sz="1800" dirty="0">
              <a:solidFill>
                <a:schemeClr val="accent5">
                  <a:lumMod val="75000"/>
                </a:schemeClr>
              </a:solidFill>
            </a:endParaRPr>
          </a:p>
          <a:p>
            <a:pPr marL="0" indent="0">
              <a:buNone/>
            </a:pPr>
            <a:endParaRPr lang="en-US" dirty="0"/>
          </a:p>
        </p:txBody>
      </p:sp>
      <p:pic>
        <p:nvPicPr>
          <p:cNvPr id="2" name="Picture 1">
            <a:extLst>
              <a:ext uri="{FF2B5EF4-FFF2-40B4-BE49-F238E27FC236}">
                <a16:creationId xmlns:a16="http://schemas.microsoft.com/office/drawing/2014/main" id="{2A2546BB-10F1-4383-98C9-2F6464C9E0EA}"/>
              </a:ext>
            </a:extLst>
          </p:cNvPr>
          <p:cNvPicPr>
            <a:picLocks noChangeAspect="1"/>
          </p:cNvPicPr>
          <p:nvPr/>
        </p:nvPicPr>
        <p:blipFill>
          <a:blip r:embed="rId3"/>
          <a:stretch>
            <a:fillRect/>
          </a:stretch>
        </p:blipFill>
        <p:spPr>
          <a:xfrm>
            <a:off x="-7605" y="3212976"/>
            <a:ext cx="9144000" cy="1499498"/>
          </a:xfrm>
          <a:prstGeom prst="rect">
            <a:avLst/>
          </a:prstGeom>
        </p:spPr>
      </p:pic>
    </p:spTree>
    <p:extLst>
      <p:ext uri="{BB962C8B-B14F-4D97-AF65-F5344CB8AC3E}">
        <p14:creationId xmlns:p14="http://schemas.microsoft.com/office/powerpoint/2010/main" val="1684949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a10f9ac0-5937-4b4f-b459-96aedd9ed2c5" origin="userSelected">
  <element uid="9920fcc9-9f43-4d43-9e3e-b98a219cfd55" value=""/>
</sisl>
</file>

<file path=customXml/itemProps1.xml><?xml version="1.0" encoding="utf-8"?>
<ds:datastoreItem xmlns:ds="http://schemas.openxmlformats.org/officeDocument/2006/customXml" ds:itemID="{21B3662D-2456-4BA6-B655-5F1547C3496A}">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3491</TotalTime>
  <Words>623</Words>
  <Application>Microsoft Office PowerPoint</Application>
  <PresentationFormat>On-screen Show (4:3)</PresentationFormat>
  <Paragraphs>133</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PhilaSUG Spring Meeting June 05, 2019</vt:lpstr>
      <vt:lpstr>What is SDTM Metadata?  SDTM Metadata is a set of inputs from various sources which is used to build  SDTM datasets in an effective way.   Let’s look into a sample SAS code:  data dm;   set sourcedata.demographics;   length usubjid $ 24 race $ 30;          label usubjid = “Unique Subject ID”           race   = “Race”;   usubjid = put(subject,10.);   if nrace = 1 then        race = ‘WHITE’;   else if nrace = 2 then     race = ‘BLACK OR AFRICAN AMERICAN’;   else if nrace = 3 then     race = ‘OTHER’; run;   </vt:lpstr>
      <vt:lpstr>Table of Contents Metadata  The Table of Contents metadata represents the data required to produce the Table of  Contents section of the define.xml file.    The Table of Contents in define.xml file is a list of the domain datasets, it lists out the  structure of each dataset, class, purpose and it also has the Key variables for each  dataset. It also has a link that directs you to the respective dataset within the define  file.    An example of Table of Contents metadata is shown below;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PhilaSUG Spring Meeting June 05, 2019</dc:title>
  <dc:creator>Bothisathuvan, Sujay Kumar</dc:creator>
  <cp:lastModifiedBy>Bothisathuvan, Sujay Kumar</cp:lastModifiedBy>
  <cp:revision>15</cp:revision>
  <dcterms:created xsi:type="dcterms:W3CDTF">2019-05-22T18:58:21Z</dcterms:created>
  <dcterms:modified xsi:type="dcterms:W3CDTF">2019-05-28T23:23:18Z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da0eeafd-d4c6-49d9-a0e7-e035b8572f46</vt:lpwstr>
  </property>
  <property fmtid="{D5CDD505-2E9C-101B-9397-08002B2CF9AE}" pid="3" name="bjDocumentLabelXML">
    <vt:lpwstr>&lt;?xml version="1.0" encoding="us-ascii"?&gt;&lt;sisl xmlns:xsi="http://www.w3.org/2001/XMLSchema-instance" xmlns:xsd="http://www.w3.org/2001/XMLSchema" sislVersion="0" policy="a10f9ac0-5937-4b4f-b459-96aedd9ed2c5" origin="userSelected" xmlns="http://www.boldonj</vt:lpwstr>
  </property>
  <property fmtid="{D5CDD505-2E9C-101B-9397-08002B2CF9AE}" pid="4" name="bjDocumentLabelXML-0">
    <vt:lpwstr>ames.com/2008/01/sie/internal/label"&gt;&lt;element uid="9920fcc9-9f43-4d43-9e3e-b98a219cfd55" value="" /&gt;&lt;/sisl&gt;</vt:lpwstr>
  </property>
  <property fmtid="{D5CDD505-2E9C-101B-9397-08002B2CF9AE}" pid="5" name="bjDocumentSecurityLabel">
    <vt:lpwstr>Not Classified</vt:lpwstr>
  </property>
  <property fmtid="{D5CDD505-2E9C-101B-9397-08002B2CF9AE}" pid="6" name="bjSaver">
    <vt:lpwstr>OJz22IvfD8D60OR+3uaDMKTHkxbtLOvC</vt:lpwstr>
  </property>
  <property fmtid="{D5CDD505-2E9C-101B-9397-08002B2CF9AE}" pid="7" name="_AdHocReviewCycleID">
    <vt:i4>881689792</vt:i4>
  </property>
  <property fmtid="{D5CDD505-2E9C-101B-9397-08002B2CF9AE}" pid="8" name="_NewReviewCycle">
    <vt:lpwstr/>
  </property>
  <property fmtid="{D5CDD505-2E9C-101B-9397-08002B2CF9AE}" pid="9" name="_EmailSubject">
    <vt:lpwstr>Presenters' Reminder - PhilaSUG Spring 2019 Meeting on June 5</vt:lpwstr>
  </property>
  <property fmtid="{D5CDD505-2E9C-101B-9397-08002B2CF9AE}" pid="10" name="_AuthorEmail">
    <vt:lpwstr>Sujaykumar.Bothisathuvan@cytel.com</vt:lpwstr>
  </property>
  <property fmtid="{D5CDD505-2E9C-101B-9397-08002B2CF9AE}" pid="11" name="_AuthorEmailDisplayName">
    <vt:lpwstr>Sujaykumar Bothisathuvan</vt:lpwstr>
  </property>
</Properties>
</file>